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9" r:id="rId4"/>
    <p:sldMasterId id="2147483921" r:id="rId5"/>
    <p:sldMasterId id="2147483933" r:id="rId6"/>
  </p:sldMasterIdLst>
  <p:notesMasterIdLst>
    <p:notesMasterId r:id="rId29"/>
  </p:notesMasterIdLst>
  <p:handoutMasterIdLst>
    <p:handoutMasterId r:id="rId30"/>
  </p:handoutMasterIdLst>
  <p:sldIdLst>
    <p:sldId id="340" r:id="rId7"/>
    <p:sldId id="5547" r:id="rId8"/>
    <p:sldId id="5548" r:id="rId9"/>
    <p:sldId id="5558" r:id="rId10"/>
    <p:sldId id="354" r:id="rId11"/>
    <p:sldId id="5566" r:id="rId12"/>
    <p:sldId id="374" r:id="rId13"/>
    <p:sldId id="5575" r:id="rId14"/>
    <p:sldId id="5549" r:id="rId15"/>
    <p:sldId id="5568" r:id="rId16"/>
    <p:sldId id="5559" r:id="rId17"/>
    <p:sldId id="5560" r:id="rId18"/>
    <p:sldId id="5569" r:id="rId19"/>
    <p:sldId id="5574" r:id="rId20"/>
    <p:sldId id="5573" r:id="rId21"/>
    <p:sldId id="5576" r:id="rId22"/>
    <p:sldId id="5561" r:id="rId23"/>
    <p:sldId id="359" r:id="rId24"/>
    <p:sldId id="5562" r:id="rId25"/>
    <p:sldId id="5563" r:id="rId26"/>
    <p:sldId id="5577" r:id="rId27"/>
    <p:sldId id="287" r:id="rId28"/>
  </p:sldIdLst>
  <p:sldSz cx="16256000" cy="9144000"/>
  <p:notesSz cx="7010400" cy="9296400"/>
  <p:defaultTextStyle>
    <a:defPPr>
      <a:defRPr lang="en-US"/>
    </a:defPPr>
    <a:lvl1pPr marL="0" algn="l" defTabSz="1450896" rtl="0" eaLnBrk="1" latinLnBrk="0" hangingPunct="1">
      <a:defRPr sz="2900" kern="1200">
        <a:solidFill>
          <a:schemeClr val="tx1"/>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rry Lewis" initials="JL" lastIdx="7" clrIdx="0">
    <p:extLst>
      <p:ext uri="{19B8F6BF-5375-455C-9EA6-DF929625EA0E}">
        <p15:presenceInfo xmlns:p15="http://schemas.microsoft.com/office/powerpoint/2012/main" userId="S::jlewis@brownbagmarketing.com::6066ead6-cd6b-4bee-8068-b2ba2fe37fef" providerId="AD"/>
      </p:ext>
    </p:extLst>
  </p:cmAuthor>
  <p:cmAuthor id="2" name="Rachel Li (DMN)" initials="RL(" lastIdx="3" clrIdx="1">
    <p:extLst>
      <p:ext uri="{19B8F6BF-5375-455C-9EA6-DF929625EA0E}">
        <p15:presenceInfo xmlns:p15="http://schemas.microsoft.com/office/powerpoint/2012/main" userId="S::rachel.li2@flex.com::37318360-3011-49f5-a9b9-e6b63c65ad2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F55C"/>
    <a:srgbClr val="0650AA"/>
    <a:srgbClr val="FFFF99"/>
    <a:srgbClr val="2D47C9"/>
    <a:srgbClr val="01FF74"/>
    <a:srgbClr val="2685F8"/>
    <a:srgbClr val="0000FF"/>
    <a:srgbClr val="76B2FA"/>
    <a:srgbClr val="93C2FB"/>
    <a:srgbClr val="2C86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99" autoAdjust="0"/>
    <p:restoredTop sz="96494" autoAdjust="0"/>
  </p:normalViewPr>
  <p:slideViewPr>
    <p:cSldViewPr snapToGrid="0" snapToObjects="1">
      <p:cViewPr varScale="1">
        <p:scale>
          <a:sx n="59" d="100"/>
          <a:sy n="59" d="100"/>
        </p:scale>
        <p:origin x="212" y="6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snapToObjects="1">
      <p:cViewPr>
        <p:scale>
          <a:sx n="75" d="100"/>
          <a:sy n="75" d="100"/>
        </p:scale>
        <p:origin x="3972" y="29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4.png"/><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71A1AA-09B8-4E4B-857B-211CB1317392}"/>
              </a:ext>
            </a:extLst>
          </p:cNvPr>
          <p:cNvSpPr>
            <a:spLocks noGrp="1"/>
          </p:cNvSpPr>
          <p:nvPr>
            <p:ph type="hdr" sz="quarter"/>
          </p:nvPr>
        </p:nvSpPr>
        <p:spPr>
          <a:xfrm>
            <a:off x="500459" y="466725"/>
            <a:ext cx="3038475" cy="466725"/>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87855BD-FB74-C640-8ACB-C03CADAD6872}"/>
              </a:ext>
            </a:extLst>
          </p:cNvPr>
          <p:cNvSpPr>
            <a:spLocks noGrp="1"/>
          </p:cNvSpPr>
          <p:nvPr>
            <p:ph type="dt" sz="quarter" idx="1"/>
          </p:nvPr>
        </p:nvSpPr>
        <p:spPr>
          <a:xfrm>
            <a:off x="5029200" y="466725"/>
            <a:ext cx="1480741" cy="466725"/>
          </a:xfrm>
          <a:prstGeom prst="rect">
            <a:avLst/>
          </a:prstGeom>
        </p:spPr>
        <p:txBody>
          <a:bodyPr vert="horz" lIns="91440" tIns="45720" rIns="91440" bIns="45720" rtlCol="0"/>
          <a:lstStyle>
            <a:lvl1pPr algn="r">
              <a:defRPr sz="1200"/>
            </a:lvl1pPr>
          </a:lstStyle>
          <a:p>
            <a:fld id="{63DCCF23-B694-6D4F-8755-FE60C89F7C57}" type="datetimeFigureOut">
              <a:rPr lang="en-US" smtClean="0"/>
              <a:t>9/13/2024</a:t>
            </a:fld>
            <a:endParaRPr lang="en-US" dirty="0"/>
          </a:p>
        </p:txBody>
      </p:sp>
      <p:sp>
        <p:nvSpPr>
          <p:cNvPr id="4" name="Footer Placeholder 3">
            <a:extLst>
              <a:ext uri="{FF2B5EF4-FFF2-40B4-BE49-F238E27FC236}">
                <a16:creationId xmlns:a16="http://schemas.microsoft.com/office/drawing/2014/main" id="{B7E07D72-8062-9148-B75C-64306D893FFA}"/>
              </a:ext>
            </a:extLst>
          </p:cNvPr>
          <p:cNvSpPr>
            <a:spLocks noGrp="1"/>
          </p:cNvSpPr>
          <p:nvPr>
            <p:ph type="ftr" sz="quarter" idx="2"/>
          </p:nvPr>
        </p:nvSpPr>
        <p:spPr>
          <a:xfrm>
            <a:off x="1150145" y="8495508"/>
            <a:ext cx="3593305" cy="466725"/>
          </a:xfrm>
          <a:prstGeom prst="rect">
            <a:avLst/>
          </a:prstGeom>
        </p:spPr>
        <p:txBody>
          <a:bodyPr vert="horz" lIns="91440" tIns="45720" rIns="91440" bIns="45720" rtlCol="0" anchor="b"/>
          <a:lstStyle>
            <a:lvl1pPr algn="l">
              <a:defRPr sz="1200"/>
            </a:lvl1pPr>
          </a:lstStyle>
          <a:p>
            <a:endParaRPr lang="en-US" sz="1050" dirty="0"/>
          </a:p>
        </p:txBody>
      </p:sp>
      <p:sp>
        <p:nvSpPr>
          <p:cNvPr id="5" name="Slide Number Placeholder 4">
            <a:extLst>
              <a:ext uri="{FF2B5EF4-FFF2-40B4-BE49-F238E27FC236}">
                <a16:creationId xmlns:a16="http://schemas.microsoft.com/office/drawing/2014/main" id="{7BC3997B-F563-0F47-B2A8-A2CE321239CA}"/>
              </a:ext>
            </a:extLst>
          </p:cNvPr>
          <p:cNvSpPr>
            <a:spLocks noGrp="1"/>
          </p:cNvSpPr>
          <p:nvPr>
            <p:ph type="sldNum" sz="quarter" idx="3"/>
          </p:nvPr>
        </p:nvSpPr>
        <p:spPr>
          <a:xfrm>
            <a:off x="500459" y="8495508"/>
            <a:ext cx="572294" cy="466725"/>
          </a:xfrm>
          <a:prstGeom prst="rect">
            <a:avLst/>
          </a:prstGeom>
        </p:spPr>
        <p:txBody>
          <a:bodyPr vert="horz" lIns="91440" tIns="45720" rIns="91440" bIns="45720" rtlCol="0" anchor="b"/>
          <a:lstStyle>
            <a:lvl1pPr algn="r">
              <a:defRPr sz="1200"/>
            </a:lvl1pPr>
          </a:lstStyle>
          <a:p>
            <a:pPr algn="l"/>
            <a:fld id="{8CAD084A-3552-EF4E-BA68-B55676E35F5C}" type="slidenum">
              <a:rPr lang="en-US" sz="1050" smtClean="0"/>
              <a:pPr algn="l"/>
              <a:t>‹#›</a:t>
            </a:fld>
            <a:endParaRPr lang="en-US" sz="1050" dirty="0"/>
          </a:p>
        </p:txBody>
      </p:sp>
      <p:pic>
        <p:nvPicPr>
          <p:cNvPr id="6" name="Graphic 5">
            <a:extLst>
              <a:ext uri="{FF2B5EF4-FFF2-40B4-BE49-F238E27FC236}">
                <a16:creationId xmlns:a16="http://schemas.microsoft.com/office/drawing/2014/main" id="{60EBF6D0-F921-4F3A-976E-549A84BF2892}"/>
              </a:ext>
            </a:extLst>
          </p:cNvPr>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pic>
        <p:nvPicPr>
          <p:cNvPr id="7" name="Graphic 6">
            <a:extLst>
              <a:ext uri="{FF2B5EF4-FFF2-40B4-BE49-F238E27FC236}">
                <a16:creationId xmlns:a16="http://schemas.microsoft.com/office/drawing/2014/main" id="{CC56C6AC-EA50-489D-A9A4-5B488E6A0E0B}"/>
              </a:ext>
            </a:extLst>
          </p:cNvPr>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pic>
        <p:nvPicPr>
          <p:cNvPr id="8" name="Graphic 7">
            <a:extLst>
              <a:ext uri="{FF2B5EF4-FFF2-40B4-BE49-F238E27FC236}">
                <a16:creationId xmlns:a16="http://schemas.microsoft.com/office/drawing/2014/main" id="{F95A9B19-59A7-4F26-ACB4-303E408F6366}"/>
              </a:ext>
            </a:extLst>
          </p:cNvPr>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spTree>
    <p:extLst>
      <p:ext uri="{BB962C8B-B14F-4D97-AF65-F5344CB8AC3E}">
        <p14:creationId xmlns:p14="http://schemas.microsoft.com/office/powerpoint/2010/main" val="381417704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svg>
</file>

<file path=ppt/media/image12.png>
</file>

<file path=ppt/media/image13.svg>
</file>

<file path=ppt/media/image14.jpg>
</file>

<file path=ppt/media/image15.png>
</file>

<file path=ppt/media/image16.png>
</file>

<file path=ppt/media/image17.png>
</file>

<file path=ppt/media/image18.jpg>
</file>

<file path=ppt/media/image19.jpg>
</file>

<file path=ppt/media/image2.png>
</file>

<file path=ppt/media/image20.jpeg>
</file>

<file path=ppt/media/image21.png>
</file>

<file path=ppt/media/image22.jpg>
</file>

<file path=ppt/media/image23.png>
</file>

<file path=ppt/media/image24.svg>
</file>

<file path=ppt/media/image25.svg>
</file>

<file path=ppt/media/image26.svg>
</file>

<file path=ppt/media/image27.svg>
</file>

<file path=ppt/media/image28.svg>
</file>

<file path=ppt/media/image29.jpg>
</file>

<file path=ppt/media/image3.sv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eg>
</file>

<file path=ppt/media/image67.png>
</file>

<file path=ppt/media/image68.png>
</file>

<file path=ppt/media/image69.png>
</file>

<file path=ppt/media/image7.svg>
</file>

<file path=ppt/media/image70.png>
</file>

<file path=ppt/media/image8.png>
</file>

<file path=ppt/media/image9.svg>
</file>

<file path=ppt/notesMasters/_rels/notesMaster1.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4.png"/><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523081" y="145500"/>
            <a:ext cx="4677569" cy="366712"/>
          </a:xfrm>
          <a:prstGeom prst="rect">
            <a:avLst/>
          </a:prstGeom>
        </p:spPr>
        <p:txBody>
          <a:bodyPr vert="horz" lIns="91440" tIns="45720" rIns="91440" bIns="45720" rtlCol="0"/>
          <a:lstStyle>
            <a:lvl1pPr algn="l">
              <a:defRPr sz="1200">
                <a:latin typeface="Century Gothic" panose="020B0502020202020204" pitchFamily="34" charset="0"/>
              </a:defRPr>
            </a:lvl1pPr>
          </a:lstStyle>
          <a:p>
            <a:endParaRPr lang="en-US" dirty="0"/>
          </a:p>
        </p:txBody>
      </p:sp>
      <p:sp>
        <p:nvSpPr>
          <p:cNvPr id="3" name="Date Placeholder 2"/>
          <p:cNvSpPr>
            <a:spLocks noGrp="1"/>
          </p:cNvSpPr>
          <p:nvPr>
            <p:ph type="dt" idx="1"/>
          </p:nvPr>
        </p:nvSpPr>
        <p:spPr>
          <a:xfrm>
            <a:off x="5264944" y="150812"/>
            <a:ext cx="1222374" cy="361399"/>
          </a:xfrm>
          <a:prstGeom prst="rect">
            <a:avLst/>
          </a:prstGeom>
        </p:spPr>
        <p:txBody>
          <a:bodyPr vert="horz" lIns="91440" tIns="45720" rIns="91440" bIns="45720" rtlCol="0"/>
          <a:lstStyle>
            <a:lvl1pPr algn="r">
              <a:defRPr sz="1200">
                <a:latin typeface="Century Gothic" panose="020B0502020202020204" pitchFamily="34" charset="0"/>
              </a:defRPr>
            </a:lvl1pPr>
          </a:lstStyle>
          <a:p>
            <a:fld id="{478F4C1A-230E-447F-BB2D-7063636B545A}" type="datetimeFigureOut">
              <a:rPr lang="en-US" smtClean="0"/>
              <a:pPr/>
              <a:t>9/13/2024</a:t>
            </a:fld>
            <a:endParaRPr lang="en-US" dirty="0"/>
          </a:p>
        </p:txBody>
      </p:sp>
      <p:sp>
        <p:nvSpPr>
          <p:cNvPr id="4" name="Slide Image Placeholder 3"/>
          <p:cNvSpPr>
            <a:spLocks noGrp="1" noRot="1" noChangeAspect="1"/>
          </p:cNvSpPr>
          <p:nvPr>
            <p:ph type="sldImg" idx="2"/>
          </p:nvPr>
        </p:nvSpPr>
        <p:spPr>
          <a:xfrm>
            <a:off x="523081" y="612224"/>
            <a:ext cx="5964237" cy="3355732"/>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523081" y="4257675"/>
            <a:ext cx="5964238" cy="4250531"/>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144587" y="8658227"/>
            <a:ext cx="4606132" cy="304006"/>
          </a:xfrm>
          <a:prstGeom prst="rect">
            <a:avLst/>
          </a:prstGeom>
        </p:spPr>
        <p:txBody>
          <a:bodyPr vert="horz" lIns="91440" tIns="45720" rIns="91440" bIns="45720" rtlCol="0" anchor="b"/>
          <a:lstStyle>
            <a:lvl1pPr algn="l">
              <a:defRPr sz="1050">
                <a:latin typeface="Century Gothic" panose="020B0502020202020204" pitchFamily="34" charset="0"/>
              </a:defRPr>
            </a:lvl1pPr>
          </a:lstStyle>
          <a:p>
            <a:endParaRPr lang="en-US" dirty="0"/>
          </a:p>
        </p:txBody>
      </p:sp>
      <p:sp>
        <p:nvSpPr>
          <p:cNvPr id="7" name="Slide Number Placeholder 6"/>
          <p:cNvSpPr>
            <a:spLocks noGrp="1"/>
          </p:cNvSpPr>
          <p:nvPr>
            <p:ph type="sldNum" sz="quarter" idx="5"/>
          </p:nvPr>
        </p:nvSpPr>
        <p:spPr>
          <a:xfrm>
            <a:off x="523081" y="8658227"/>
            <a:ext cx="569914" cy="304006"/>
          </a:xfrm>
          <a:prstGeom prst="rect">
            <a:avLst/>
          </a:prstGeom>
        </p:spPr>
        <p:txBody>
          <a:bodyPr vert="horz" lIns="91440" tIns="45720" rIns="91440" bIns="45720" rtlCol="0" anchor="b"/>
          <a:lstStyle>
            <a:lvl1pPr algn="l">
              <a:defRPr sz="1050">
                <a:latin typeface="Century Gothic" panose="020B0502020202020204" pitchFamily="34" charset="0"/>
              </a:defRPr>
            </a:lvl1pPr>
          </a:lstStyle>
          <a:p>
            <a:fld id="{A463A87D-6DB0-4F7D-B050-CC2C80DE00B1}" type="slidenum">
              <a:rPr lang="en-US" smtClean="0"/>
              <a:pPr/>
              <a:t>‹#›</a:t>
            </a:fld>
            <a:endParaRPr lang="en-US" dirty="0"/>
          </a:p>
        </p:txBody>
      </p:sp>
      <p:pic>
        <p:nvPicPr>
          <p:cNvPr id="11" name="Graphic 10">
            <a:extLst>
              <a:ext uri="{FF2B5EF4-FFF2-40B4-BE49-F238E27FC236}">
                <a16:creationId xmlns:a16="http://schemas.microsoft.com/office/drawing/2014/main" id="{A7703DC4-DB60-478A-9C36-E49F91E571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pic>
        <p:nvPicPr>
          <p:cNvPr id="12" name="Graphic 11">
            <a:extLst>
              <a:ext uri="{FF2B5EF4-FFF2-40B4-BE49-F238E27FC236}">
                <a16:creationId xmlns:a16="http://schemas.microsoft.com/office/drawing/2014/main" id="{E0D0F67E-0480-459E-A4E7-209C8E89F7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pic>
        <p:nvPicPr>
          <p:cNvPr id="13" name="Graphic 12">
            <a:extLst>
              <a:ext uri="{FF2B5EF4-FFF2-40B4-BE49-F238E27FC236}">
                <a16:creationId xmlns:a16="http://schemas.microsoft.com/office/drawing/2014/main" id="{CE8ECB5A-8F4A-4C1D-89F6-A5FED3131B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72175" y="8703749"/>
            <a:ext cx="515144" cy="208476"/>
          </a:xfrm>
          <a:prstGeom prst="rect">
            <a:avLst/>
          </a:prstGeom>
        </p:spPr>
      </p:pic>
    </p:spTree>
    <p:extLst>
      <p:ext uri="{BB962C8B-B14F-4D97-AF65-F5344CB8AC3E}">
        <p14:creationId xmlns:p14="http://schemas.microsoft.com/office/powerpoint/2010/main" val="213656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entury Gothic" panose="020B0502020202020204" pitchFamily="34" charset="0"/>
        <a:ea typeface="+mn-ea"/>
        <a:cs typeface="+mn-cs"/>
      </a:defRPr>
    </a:lvl1pPr>
    <a:lvl2pPr marL="457200" algn="l" defTabSz="914400" rtl="0" eaLnBrk="1" latinLnBrk="0" hangingPunct="1">
      <a:defRPr sz="1200" kern="1200">
        <a:solidFill>
          <a:schemeClr val="tx1"/>
        </a:solidFill>
        <a:latin typeface="Century Gothic" panose="020B0502020202020204" pitchFamily="34" charset="0"/>
        <a:ea typeface="+mn-ea"/>
        <a:cs typeface="+mn-cs"/>
      </a:defRPr>
    </a:lvl2pPr>
    <a:lvl3pPr marL="914400" algn="l" defTabSz="914400" rtl="0" eaLnBrk="1" latinLnBrk="0" hangingPunct="1">
      <a:defRPr sz="1200" kern="1200">
        <a:solidFill>
          <a:schemeClr val="tx1"/>
        </a:solidFill>
        <a:latin typeface="Century Gothic" panose="020B0502020202020204" pitchFamily="34" charset="0"/>
        <a:ea typeface="+mn-ea"/>
        <a:cs typeface="+mn-cs"/>
      </a:defRPr>
    </a:lvl3pPr>
    <a:lvl4pPr marL="1371600" algn="l" defTabSz="914400" rtl="0" eaLnBrk="1" latinLnBrk="0" hangingPunct="1">
      <a:defRPr sz="1200" kern="1200">
        <a:solidFill>
          <a:schemeClr val="tx1"/>
        </a:solidFill>
        <a:latin typeface="Century Gothic" panose="020B0502020202020204" pitchFamily="34" charset="0"/>
        <a:ea typeface="+mn-ea"/>
        <a:cs typeface="+mn-cs"/>
      </a:defRPr>
    </a:lvl4pPr>
    <a:lvl5pPr marL="1828800" algn="l" defTabSz="914400" rtl="0" eaLnBrk="1" latinLnBrk="0" hangingPunct="1">
      <a:defRPr sz="1200" kern="1200">
        <a:solidFill>
          <a:schemeClr val="tx1"/>
        </a:solidFill>
        <a:latin typeface="Century Gothic" panose="020B0502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2</a:t>
            </a:fld>
            <a:endParaRPr lang="en-US" dirty="0"/>
          </a:p>
        </p:txBody>
      </p:sp>
    </p:spTree>
    <p:extLst>
      <p:ext uri="{BB962C8B-B14F-4D97-AF65-F5344CB8AC3E}">
        <p14:creationId xmlns:p14="http://schemas.microsoft.com/office/powerpoint/2010/main" val="3441907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EEB3B7D-B25D-4479-A501-EC30749834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1622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22</a:t>
            </a:fld>
            <a:endParaRPr lang="en-US" dirty="0"/>
          </a:p>
        </p:txBody>
      </p:sp>
    </p:spTree>
    <p:extLst>
      <p:ext uri="{BB962C8B-B14F-4D97-AF65-F5344CB8AC3E}">
        <p14:creationId xmlns:p14="http://schemas.microsoft.com/office/powerpoint/2010/main" val="3576134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3</a:t>
            </a:fld>
            <a:endParaRPr lang="en-US" dirty="0"/>
          </a:p>
        </p:txBody>
      </p:sp>
    </p:spTree>
    <p:extLst>
      <p:ext uri="{BB962C8B-B14F-4D97-AF65-F5344CB8AC3E}">
        <p14:creationId xmlns:p14="http://schemas.microsoft.com/office/powerpoint/2010/main" val="3459183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EEB3B7D-B25D-4479-A501-EC30749834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825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r>
              <a:rPr lang="en-US"/>
              <a:t>© 2021 Flex – Confidential</a:t>
            </a:r>
            <a:endParaRPr lang="en-US" dirty="0"/>
          </a:p>
        </p:txBody>
      </p:sp>
      <p:sp>
        <p:nvSpPr>
          <p:cNvPr id="5" name="Slide Number Placeholder 4"/>
          <p:cNvSpPr>
            <a:spLocks noGrp="1"/>
          </p:cNvSpPr>
          <p:nvPr>
            <p:ph type="sldNum" sz="quarter" idx="5"/>
          </p:nvPr>
        </p:nvSpPr>
        <p:spPr/>
        <p:txBody>
          <a:bodyPr/>
          <a:lstStyle/>
          <a:p>
            <a:fld id="{A463A87D-6DB0-4F7D-B050-CC2C80DE00B1}" type="slidenum">
              <a:rPr lang="en-US" smtClean="0"/>
              <a:pPr/>
              <a:t>7</a:t>
            </a:fld>
            <a:endParaRPr lang="en-US" dirty="0"/>
          </a:p>
        </p:txBody>
      </p:sp>
    </p:spTree>
    <p:extLst>
      <p:ext uri="{BB962C8B-B14F-4D97-AF65-F5344CB8AC3E}">
        <p14:creationId xmlns:p14="http://schemas.microsoft.com/office/powerpoint/2010/main" val="1485755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9</a:t>
            </a:fld>
            <a:endParaRPr lang="en-US" dirty="0"/>
          </a:p>
        </p:txBody>
      </p:sp>
    </p:spTree>
    <p:extLst>
      <p:ext uri="{BB962C8B-B14F-4D97-AF65-F5344CB8AC3E}">
        <p14:creationId xmlns:p14="http://schemas.microsoft.com/office/powerpoint/2010/main" val="329035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10</a:t>
            </a:fld>
            <a:endParaRPr lang="en-US" dirty="0"/>
          </a:p>
        </p:txBody>
      </p:sp>
    </p:spTree>
    <p:extLst>
      <p:ext uri="{BB962C8B-B14F-4D97-AF65-F5344CB8AC3E}">
        <p14:creationId xmlns:p14="http://schemas.microsoft.com/office/powerpoint/2010/main" val="2685112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11</a:t>
            </a:fld>
            <a:endParaRPr lang="en-US" dirty="0"/>
          </a:p>
        </p:txBody>
      </p:sp>
    </p:spTree>
    <p:extLst>
      <p:ext uri="{BB962C8B-B14F-4D97-AF65-F5344CB8AC3E}">
        <p14:creationId xmlns:p14="http://schemas.microsoft.com/office/powerpoint/2010/main" val="3576044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12</a:t>
            </a:fld>
            <a:endParaRPr lang="en-US" dirty="0"/>
          </a:p>
        </p:txBody>
      </p:sp>
    </p:spTree>
    <p:extLst>
      <p:ext uri="{BB962C8B-B14F-4D97-AF65-F5344CB8AC3E}">
        <p14:creationId xmlns:p14="http://schemas.microsoft.com/office/powerpoint/2010/main" val="2532658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22288" y="612775"/>
            <a:ext cx="5964237" cy="3354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63A87D-6DB0-4F7D-B050-CC2C80DE00B1}" type="slidenum">
              <a:rPr lang="en-US" smtClean="0"/>
              <a:t>13</a:t>
            </a:fld>
            <a:endParaRPr lang="en-US" dirty="0"/>
          </a:p>
        </p:txBody>
      </p:sp>
    </p:spTree>
    <p:extLst>
      <p:ext uri="{BB962C8B-B14F-4D97-AF65-F5344CB8AC3E}">
        <p14:creationId xmlns:p14="http://schemas.microsoft.com/office/powerpoint/2010/main" val="19841485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2.xml"/><Relationship Id="rId5" Type="http://schemas.openxmlformats.org/officeDocument/2006/relationships/image" Target="../media/image17.png"/><Relationship Id="rId4" Type="http://schemas.openxmlformats.org/officeDocument/2006/relationships/image" Target="../media/image16.png"/></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2.xml"/><Relationship Id="rId5" Type="http://schemas.openxmlformats.org/officeDocument/2006/relationships/image" Target="../media/image16.png"/><Relationship Id="rId4"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2.xml"/><Relationship Id="rId5" Type="http://schemas.openxmlformats.org/officeDocument/2006/relationships/image" Target="../media/image16.png"/><Relationship Id="rId4" Type="http://schemas.openxmlformats.org/officeDocument/2006/relationships/image" Target="../media/image17.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2.xml"/><Relationship Id="rId5" Type="http://schemas.openxmlformats.org/officeDocument/2006/relationships/image" Target="../media/image16.png"/><Relationship Id="rId4" Type="http://schemas.openxmlformats.org/officeDocument/2006/relationships/image" Target="../media/image17.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3.xml"/><Relationship Id="rId4" Type="http://schemas.openxmlformats.org/officeDocument/2006/relationships/image" Target="../media/image3.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24.svg"/><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 Id="rId5" Type="http://schemas.openxmlformats.org/officeDocument/2006/relationships/image" Target="../media/image27.svg"/><Relationship Id="rId4"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1.svg"/><Relationship Id="rId4"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3_Cover - Blue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606C5D28-9584-47C7-A3F7-6D88B6719B58}"/>
              </a:ext>
            </a:extLst>
          </p:cNvPr>
          <p:cNvSpPr/>
          <p:nvPr/>
        </p:nvSpPr>
        <p:spPr bwMode="white">
          <a:xfrm>
            <a:off x="-1" y="873530"/>
            <a:ext cx="6751235" cy="6647384"/>
          </a:xfrm>
          <a:prstGeom prst="rect">
            <a:avLst/>
          </a:prstGeom>
          <a:gradFill flip="none" rotWithShape="1">
            <a:gsLst>
              <a:gs pos="49600">
                <a:srgbClr val="0099DD">
                  <a:lumMod val="75000"/>
                  <a:alpha val="95000"/>
                </a:srgbClr>
              </a:gs>
              <a:gs pos="0">
                <a:srgbClr val="005386"/>
              </a:gs>
              <a:gs pos="100000">
                <a:srgbClr val="0099DD">
                  <a:alpha val="75000"/>
                </a:srgbClr>
              </a:gs>
            </a:gsLst>
            <a:lin ang="2700000" scaled="1"/>
            <a:tileRect/>
          </a:gradFill>
          <a:ln w="9525" cap="flat" cmpd="sng" algn="ctr">
            <a:noFill/>
            <a:prstDash val="solid"/>
          </a:ln>
          <a:effectLst>
            <a:outerShdw blurRad="40000" dist="23000" dir="5400000" rotWithShape="0">
              <a:srgbClr val="000000">
                <a:alpha val="35000"/>
              </a:srgbClr>
            </a:outerShdw>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800" b="0" i="0" u="none" strike="noStrike" kern="0" cap="none" spc="0" normalizeH="0" baseline="0" dirty="0">
              <a:ln>
                <a:noFill/>
              </a:ln>
              <a:solidFill>
                <a:srgbClr val="FFFFFF"/>
              </a:solidFill>
              <a:effectLst/>
              <a:uLnTx/>
              <a:uFillTx/>
              <a:latin typeface="Century Gothic" panose="020F0302020204030204"/>
            </a:endParaRPr>
          </a:p>
        </p:txBody>
      </p:sp>
      <p:pic>
        <p:nvPicPr>
          <p:cNvPr id="77" name="Graphic 76">
            <a:extLst>
              <a:ext uri="{FF2B5EF4-FFF2-40B4-BE49-F238E27FC236}">
                <a16:creationId xmlns:a16="http://schemas.microsoft.com/office/drawing/2014/main" id="{51505317-2F30-4C70-8040-FD04BFC21EE0}"/>
              </a:ext>
            </a:extLst>
          </p:cNvPr>
          <p:cNvPicPr>
            <a:picLocks noChangeAspect="1"/>
          </p:cNvPicPr>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black">
          <a:xfrm>
            <a:off x="850275" y="1511482"/>
            <a:ext cx="1310625" cy="530404"/>
          </a:xfrm>
          <a:prstGeom prst="rect">
            <a:avLst/>
          </a:prstGeom>
        </p:spPr>
      </p:pic>
      <p:sp>
        <p:nvSpPr>
          <p:cNvPr id="6" name="Title 5">
            <a:extLst>
              <a:ext uri="{FF2B5EF4-FFF2-40B4-BE49-F238E27FC236}">
                <a16:creationId xmlns:a16="http://schemas.microsoft.com/office/drawing/2014/main" id="{24AE0150-47F6-4CAD-883B-C499ECD12948}"/>
              </a:ext>
            </a:extLst>
          </p:cNvPr>
          <p:cNvSpPr>
            <a:spLocks noGrp="1"/>
          </p:cNvSpPr>
          <p:nvPr>
            <p:ph type="title" hasCustomPrompt="1"/>
          </p:nvPr>
        </p:nvSpPr>
        <p:spPr bwMode="black">
          <a:xfrm>
            <a:off x="873748" y="2398906"/>
            <a:ext cx="5394395" cy="3058915"/>
          </a:xfrm>
        </p:spPr>
        <p:txBody>
          <a:bodyPr>
            <a:normAutofit/>
          </a:bodyPr>
          <a:lstStyle>
            <a:lvl1pPr>
              <a:defRPr sz="6000">
                <a:solidFill>
                  <a:schemeClr val="tx1"/>
                </a:solidFill>
              </a:defRPr>
            </a:lvl1pPr>
          </a:lstStyle>
          <a:p>
            <a:r>
              <a:rPr lang="en-US" dirty="0"/>
              <a:t>Click to edit title</a:t>
            </a:r>
          </a:p>
        </p:txBody>
      </p:sp>
      <p:sp>
        <p:nvSpPr>
          <p:cNvPr id="198" name="Subtitle 2">
            <a:extLst>
              <a:ext uri="{FF2B5EF4-FFF2-40B4-BE49-F238E27FC236}">
                <a16:creationId xmlns:a16="http://schemas.microsoft.com/office/drawing/2014/main" id="{6ABB1A0B-2F4F-457F-AE71-58E58E664496}"/>
              </a:ext>
            </a:extLst>
          </p:cNvPr>
          <p:cNvSpPr>
            <a:spLocks noGrp="1"/>
          </p:cNvSpPr>
          <p:nvPr>
            <p:ph type="subTitle" idx="1" hasCustomPrompt="1"/>
          </p:nvPr>
        </p:nvSpPr>
        <p:spPr bwMode="black">
          <a:xfrm>
            <a:off x="859802" y="6181725"/>
            <a:ext cx="5408342" cy="992353"/>
          </a:xfrm>
        </p:spPr>
        <p:txBody>
          <a:bodyPr>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insert name of author and/or date</a:t>
            </a:r>
          </a:p>
        </p:txBody>
      </p:sp>
      <p:pic>
        <p:nvPicPr>
          <p:cNvPr id="9" name="Graphic 8">
            <a:extLst>
              <a:ext uri="{FF2B5EF4-FFF2-40B4-BE49-F238E27FC236}">
                <a16:creationId xmlns:a16="http://schemas.microsoft.com/office/drawing/2014/main" id="{50D1ACF8-2DE3-4B88-B446-2E8E4C6A1516}"/>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black">
          <a:xfrm>
            <a:off x="850275" y="1511482"/>
            <a:ext cx="1310625" cy="530404"/>
          </a:xfrm>
          <a:prstGeom prst="rect">
            <a:avLst/>
          </a:prstGeom>
        </p:spPr>
      </p:pic>
    </p:spTree>
    <p:extLst>
      <p:ext uri="{BB962C8B-B14F-4D97-AF65-F5344CB8AC3E}">
        <p14:creationId xmlns:p14="http://schemas.microsoft.com/office/powerpoint/2010/main" val="20277699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Grid">
    <p:spTree>
      <p:nvGrpSpPr>
        <p:cNvPr id="1" name=""/>
        <p:cNvGrpSpPr/>
        <p:nvPr/>
      </p:nvGrpSpPr>
      <p:grpSpPr>
        <a:xfrm>
          <a:off x="0" y="0"/>
          <a:ext cx="0" cy="0"/>
          <a:chOff x="0" y="0"/>
          <a:chExt cx="0" cy="0"/>
        </a:xfrm>
      </p:grpSpPr>
      <p:pic>
        <p:nvPicPr>
          <p:cNvPr id="168" name="Picture 167">
            <a:extLst>
              <a:ext uri="{FF2B5EF4-FFF2-40B4-BE49-F238E27FC236}">
                <a16:creationId xmlns:a16="http://schemas.microsoft.com/office/drawing/2014/main" id="{B2914A7C-13AA-43DC-973C-59F00EECB59B}"/>
              </a:ext>
            </a:extLst>
          </p:cNvPr>
          <p:cNvPicPr>
            <a:picLocks noChangeAspect="1"/>
          </p:cNvPicPr>
          <p:nvPr/>
        </p:nvPicPr>
        <p:blipFill>
          <a:blip r:embed="rId2"/>
          <a:stretch>
            <a:fillRect/>
          </a:stretch>
        </p:blipFill>
        <p:spPr>
          <a:xfrm>
            <a:off x="497067" y="228606"/>
            <a:ext cx="14899915" cy="1548518"/>
          </a:xfrm>
          <a:prstGeom prst="rect">
            <a:avLst/>
          </a:prstGeom>
        </p:spPr>
      </p:pic>
      <p:pic>
        <p:nvPicPr>
          <p:cNvPr id="184" name="Picture 183">
            <a:extLst>
              <a:ext uri="{FF2B5EF4-FFF2-40B4-BE49-F238E27FC236}">
                <a16:creationId xmlns:a16="http://schemas.microsoft.com/office/drawing/2014/main" id="{F4964DAD-1588-4B43-BA28-7F5A258DD421}"/>
              </a:ext>
            </a:extLst>
          </p:cNvPr>
          <p:cNvPicPr>
            <a:picLocks noChangeAspect="1"/>
          </p:cNvPicPr>
          <p:nvPr/>
        </p:nvPicPr>
        <p:blipFill>
          <a:blip r:embed="rId2"/>
          <a:stretch>
            <a:fillRect/>
          </a:stretch>
        </p:blipFill>
        <p:spPr>
          <a:xfrm>
            <a:off x="497067" y="228606"/>
            <a:ext cx="14899915" cy="1548518"/>
          </a:xfrm>
          <a:prstGeom prst="rect">
            <a:avLst/>
          </a:prstGeom>
        </p:spPr>
      </p:pic>
      <p:pic>
        <p:nvPicPr>
          <p:cNvPr id="245" name="Picture 244">
            <a:extLst>
              <a:ext uri="{FF2B5EF4-FFF2-40B4-BE49-F238E27FC236}">
                <a16:creationId xmlns:a16="http://schemas.microsoft.com/office/drawing/2014/main" id="{11579E52-4BA8-4870-A425-FB4DE331E008}"/>
              </a:ext>
            </a:extLst>
          </p:cNvPr>
          <p:cNvPicPr>
            <a:picLocks noChangeAspect="1"/>
          </p:cNvPicPr>
          <p:nvPr userDrawn="1"/>
        </p:nvPicPr>
        <p:blipFill>
          <a:blip r:embed="rId2"/>
          <a:stretch>
            <a:fillRect/>
          </a:stretch>
        </p:blipFill>
        <p:spPr>
          <a:xfrm>
            <a:off x="497067" y="228606"/>
            <a:ext cx="14899915" cy="1548518"/>
          </a:xfrm>
          <a:prstGeom prst="rect">
            <a:avLst/>
          </a:prstGeom>
        </p:spPr>
      </p:pic>
      <p:grpSp>
        <p:nvGrpSpPr>
          <p:cNvPr id="368" name="Group 367">
            <a:extLst>
              <a:ext uri="{FF2B5EF4-FFF2-40B4-BE49-F238E27FC236}">
                <a16:creationId xmlns:a16="http://schemas.microsoft.com/office/drawing/2014/main" id="{815E32B5-FB38-48BD-9C78-A32C320D6A70}"/>
              </a:ext>
            </a:extLst>
          </p:cNvPr>
          <p:cNvGrpSpPr/>
          <p:nvPr userDrawn="1"/>
        </p:nvGrpSpPr>
        <p:grpSpPr>
          <a:xfrm>
            <a:off x="-6977" y="0"/>
            <a:ext cx="18041482" cy="9144001"/>
            <a:chOff x="-6977" y="0"/>
            <a:chExt cx="18041482" cy="9144001"/>
          </a:xfrm>
        </p:grpSpPr>
        <p:grpSp>
          <p:nvGrpSpPr>
            <p:cNvPr id="369" name="Group 368">
              <a:extLst>
                <a:ext uri="{FF2B5EF4-FFF2-40B4-BE49-F238E27FC236}">
                  <a16:creationId xmlns:a16="http://schemas.microsoft.com/office/drawing/2014/main" id="{AAFBF8FC-C743-408A-A4A2-FF666B13F17E}"/>
                </a:ext>
              </a:extLst>
            </p:cNvPr>
            <p:cNvGrpSpPr/>
            <p:nvPr/>
          </p:nvGrpSpPr>
          <p:grpSpPr>
            <a:xfrm>
              <a:off x="16391113" y="228606"/>
              <a:ext cx="1643392" cy="8400847"/>
              <a:chOff x="16391113" y="228606"/>
              <a:chExt cx="1643392" cy="8400847"/>
            </a:xfrm>
          </p:grpSpPr>
          <p:grpSp>
            <p:nvGrpSpPr>
              <p:cNvPr id="401" name="Group 400">
                <a:extLst>
                  <a:ext uri="{FF2B5EF4-FFF2-40B4-BE49-F238E27FC236}">
                    <a16:creationId xmlns:a16="http://schemas.microsoft.com/office/drawing/2014/main" id="{F62E36F9-6A84-431E-976E-12190619DE38}"/>
                  </a:ext>
                </a:extLst>
              </p:cNvPr>
              <p:cNvGrpSpPr/>
              <p:nvPr/>
            </p:nvGrpSpPr>
            <p:grpSpPr>
              <a:xfrm>
                <a:off x="16391113" y="873529"/>
                <a:ext cx="1643390" cy="429597"/>
                <a:chOff x="6816359" y="258274"/>
                <a:chExt cx="2729212" cy="763782"/>
              </a:xfrm>
              <a:solidFill>
                <a:schemeClr val="tx1"/>
              </a:solidFill>
            </p:grpSpPr>
            <p:sp>
              <p:nvSpPr>
                <p:cNvPr id="414" name="TextBox 413">
                  <a:extLst>
                    <a:ext uri="{FF2B5EF4-FFF2-40B4-BE49-F238E27FC236}">
                      <a16:creationId xmlns:a16="http://schemas.microsoft.com/office/drawing/2014/main" id="{BA44C3CE-BE56-4AAC-86A2-0F0A01082649}"/>
                    </a:ext>
                  </a:extLst>
                </p:cNvPr>
                <p:cNvSpPr txBox="1"/>
                <p:nvPr/>
              </p:nvSpPr>
              <p:spPr>
                <a:xfrm>
                  <a:off x="6911916" y="258274"/>
                  <a:ext cx="2633655" cy="763782"/>
                </a:xfrm>
                <a:prstGeom prst="rect">
                  <a:avLst/>
                </a:prstGeom>
                <a:grpFill/>
              </p:spPr>
              <p:txBody>
                <a:bodyPr wrap="square" rtlCol="0" anchor="ctr" anchorCtr="0">
                  <a:noAutofit/>
                </a:bodyPr>
                <a:lstStyle/>
                <a:p>
                  <a:r>
                    <a:rPr lang="en-US" sz="900" b="1" dirty="0">
                      <a:solidFill>
                        <a:schemeClr val="bg1"/>
                      </a:solidFill>
                    </a:rPr>
                    <a:t>Title Area</a:t>
                  </a:r>
                </a:p>
              </p:txBody>
            </p:sp>
            <p:cxnSp>
              <p:nvCxnSpPr>
                <p:cNvPr id="415" name="Straight Arrow Connector 414">
                  <a:extLst>
                    <a:ext uri="{FF2B5EF4-FFF2-40B4-BE49-F238E27FC236}">
                      <a16:creationId xmlns:a16="http://schemas.microsoft.com/office/drawing/2014/main" id="{8ED47C83-A7FE-48BF-8D9C-2EED6DFFE84A}"/>
                    </a:ext>
                  </a:extLst>
                </p:cNvPr>
                <p:cNvCxnSpPr/>
                <p:nvPr/>
              </p:nvCxnSpPr>
              <p:spPr>
                <a:xfrm>
                  <a:off x="6816359" y="258274"/>
                  <a:ext cx="0" cy="763782"/>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2" name="Group 401">
                <a:extLst>
                  <a:ext uri="{FF2B5EF4-FFF2-40B4-BE49-F238E27FC236}">
                    <a16:creationId xmlns:a16="http://schemas.microsoft.com/office/drawing/2014/main" id="{0941E687-3FA2-4D02-B84A-4356222E51A2}"/>
                  </a:ext>
                </a:extLst>
              </p:cNvPr>
              <p:cNvGrpSpPr/>
              <p:nvPr/>
            </p:nvGrpSpPr>
            <p:grpSpPr>
              <a:xfrm>
                <a:off x="16391113" y="7984708"/>
                <a:ext cx="1643392" cy="190760"/>
                <a:chOff x="6816359" y="6061558"/>
                <a:chExt cx="2729216" cy="211439"/>
              </a:xfrm>
              <a:solidFill>
                <a:schemeClr val="tx1"/>
              </a:solidFill>
            </p:grpSpPr>
            <p:sp>
              <p:nvSpPr>
                <p:cNvPr id="412" name="TextBox 411">
                  <a:extLst>
                    <a:ext uri="{FF2B5EF4-FFF2-40B4-BE49-F238E27FC236}">
                      <a16:creationId xmlns:a16="http://schemas.microsoft.com/office/drawing/2014/main" id="{41542C8B-AF22-4FAB-9B84-1DA754ABA30D}"/>
                    </a:ext>
                  </a:extLst>
                </p:cNvPr>
                <p:cNvSpPr txBox="1"/>
                <p:nvPr/>
              </p:nvSpPr>
              <p:spPr>
                <a:xfrm>
                  <a:off x="6905715" y="6061558"/>
                  <a:ext cx="2639860" cy="210510"/>
                </a:xfrm>
                <a:prstGeom prst="rect">
                  <a:avLst/>
                </a:prstGeom>
                <a:grpFill/>
              </p:spPr>
              <p:txBody>
                <a:bodyPr wrap="square" rtlCol="0" anchor="ctr" anchorCtr="0">
                  <a:noAutofit/>
                </a:bodyPr>
                <a:lstStyle/>
                <a:p>
                  <a:r>
                    <a:rPr lang="en-US" sz="900" b="1" dirty="0">
                      <a:solidFill>
                        <a:schemeClr val="bg1"/>
                      </a:solidFill>
                    </a:rPr>
                    <a:t>Suggested Source Area</a:t>
                  </a:r>
                </a:p>
              </p:txBody>
            </p:sp>
            <p:cxnSp>
              <p:nvCxnSpPr>
                <p:cNvPr id="413" name="Straight Arrow Connector 412">
                  <a:extLst>
                    <a:ext uri="{FF2B5EF4-FFF2-40B4-BE49-F238E27FC236}">
                      <a16:creationId xmlns:a16="http://schemas.microsoft.com/office/drawing/2014/main" id="{B9B0667C-0332-4944-8368-57ACE38F2294}"/>
                    </a:ext>
                  </a:extLst>
                </p:cNvPr>
                <p:cNvCxnSpPr/>
                <p:nvPr/>
              </p:nvCxnSpPr>
              <p:spPr>
                <a:xfrm>
                  <a:off x="6816359" y="6062487"/>
                  <a:ext cx="0" cy="210510"/>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3" name="Group 402">
                <a:extLst>
                  <a:ext uri="{FF2B5EF4-FFF2-40B4-BE49-F238E27FC236}">
                    <a16:creationId xmlns:a16="http://schemas.microsoft.com/office/drawing/2014/main" id="{E30F75F7-D118-4B53-88E8-2157693065F7}"/>
                  </a:ext>
                </a:extLst>
              </p:cNvPr>
              <p:cNvGrpSpPr/>
              <p:nvPr/>
            </p:nvGrpSpPr>
            <p:grpSpPr>
              <a:xfrm>
                <a:off x="16391113" y="1680123"/>
                <a:ext cx="1643390" cy="6122307"/>
                <a:chOff x="6816359" y="258274"/>
                <a:chExt cx="2729212" cy="763782"/>
              </a:xfrm>
              <a:solidFill>
                <a:schemeClr val="tx1"/>
              </a:solidFill>
            </p:grpSpPr>
            <p:sp>
              <p:nvSpPr>
                <p:cNvPr id="410" name="TextBox 409">
                  <a:extLst>
                    <a:ext uri="{FF2B5EF4-FFF2-40B4-BE49-F238E27FC236}">
                      <a16:creationId xmlns:a16="http://schemas.microsoft.com/office/drawing/2014/main" id="{478B5E85-1B8D-409C-8686-3F3FAE61E4B2}"/>
                    </a:ext>
                  </a:extLst>
                </p:cNvPr>
                <p:cNvSpPr txBox="1"/>
                <p:nvPr/>
              </p:nvSpPr>
              <p:spPr>
                <a:xfrm>
                  <a:off x="6911916" y="258274"/>
                  <a:ext cx="2633655" cy="763782"/>
                </a:xfrm>
                <a:prstGeom prst="rect">
                  <a:avLst/>
                </a:prstGeom>
                <a:grpFill/>
              </p:spPr>
              <p:txBody>
                <a:bodyPr wrap="square" rtlCol="0" anchor="ctr" anchorCtr="0">
                  <a:noAutofit/>
                </a:bodyPr>
                <a:lstStyle/>
                <a:p>
                  <a:r>
                    <a:rPr lang="en-US" sz="900" b="1" dirty="0">
                      <a:solidFill>
                        <a:schemeClr val="bg1"/>
                      </a:solidFill>
                    </a:rPr>
                    <a:t>Primary Content Area</a:t>
                  </a:r>
                </a:p>
              </p:txBody>
            </p:sp>
            <p:cxnSp>
              <p:nvCxnSpPr>
                <p:cNvPr id="411" name="Straight Arrow Connector 410">
                  <a:extLst>
                    <a:ext uri="{FF2B5EF4-FFF2-40B4-BE49-F238E27FC236}">
                      <a16:creationId xmlns:a16="http://schemas.microsoft.com/office/drawing/2014/main" id="{3F007CF6-7CA3-4488-AA4A-51DF3E44F29F}"/>
                    </a:ext>
                  </a:extLst>
                </p:cNvPr>
                <p:cNvCxnSpPr/>
                <p:nvPr/>
              </p:nvCxnSpPr>
              <p:spPr>
                <a:xfrm>
                  <a:off x="6816359" y="258274"/>
                  <a:ext cx="0" cy="763782"/>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4" name="Group 403">
                <a:extLst>
                  <a:ext uri="{FF2B5EF4-FFF2-40B4-BE49-F238E27FC236}">
                    <a16:creationId xmlns:a16="http://schemas.microsoft.com/office/drawing/2014/main" id="{1CF9A4BF-C5D3-4771-8318-EB39224ABFF9}"/>
                  </a:ext>
                </a:extLst>
              </p:cNvPr>
              <p:cNvGrpSpPr/>
              <p:nvPr/>
            </p:nvGrpSpPr>
            <p:grpSpPr>
              <a:xfrm>
                <a:off x="16391113" y="228606"/>
                <a:ext cx="1643390" cy="644924"/>
                <a:chOff x="6816359" y="258274"/>
                <a:chExt cx="2729212" cy="763782"/>
              </a:xfrm>
            </p:grpSpPr>
            <p:sp>
              <p:nvSpPr>
                <p:cNvPr id="408" name="TextBox 407">
                  <a:extLst>
                    <a:ext uri="{FF2B5EF4-FFF2-40B4-BE49-F238E27FC236}">
                      <a16:creationId xmlns:a16="http://schemas.microsoft.com/office/drawing/2014/main" id="{70CB5599-1DF3-4074-9A41-413EC5527F5A}"/>
                    </a:ext>
                  </a:extLst>
                </p:cNvPr>
                <p:cNvSpPr txBox="1"/>
                <p:nvPr/>
              </p:nvSpPr>
              <p:spPr>
                <a:xfrm>
                  <a:off x="6911916" y="258274"/>
                  <a:ext cx="2633655" cy="763782"/>
                </a:xfrm>
                <a:prstGeom prst="rect">
                  <a:avLst/>
                </a:prstGeom>
                <a:pattFill prst="ltUpDiag">
                  <a:fgClr>
                    <a:schemeClr val="tx1">
                      <a:lumMod val="60000"/>
                      <a:lumOff val="40000"/>
                    </a:schemeClr>
                  </a:fgClr>
                  <a:bgClr>
                    <a:schemeClr val="tx1"/>
                  </a:bgClr>
                </a:pattFill>
              </p:spPr>
              <p:txBody>
                <a:bodyPr wrap="square" rtlCol="0" anchor="ctr" anchorCtr="0">
                  <a:noAutofit/>
                </a:bodyPr>
                <a:lstStyle/>
                <a:p>
                  <a:r>
                    <a:rPr lang="en-US" sz="900" b="1" dirty="0">
                      <a:solidFill>
                        <a:schemeClr val="bg1"/>
                      </a:solidFill>
                    </a:rPr>
                    <a:t>Overflow Title Area</a:t>
                  </a:r>
                </a:p>
              </p:txBody>
            </p:sp>
            <p:cxnSp>
              <p:nvCxnSpPr>
                <p:cNvPr id="409" name="Straight Arrow Connector 408">
                  <a:extLst>
                    <a:ext uri="{FF2B5EF4-FFF2-40B4-BE49-F238E27FC236}">
                      <a16:creationId xmlns:a16="http://schemas.microsoft.com/office/drawing/2014/main" id="{68B2387C-6EAD-4CC5-B685-BD8E3DF0AE98}"/>
                    </a:ext>
                  </a:extLst>
                </p:cNvPr>
                <p:cNvCxnSpPr/>
                <p:nvPr/>
              </p:nvCxnSpPr>
              <p:spPr>
                <a:xfrm>
                  <a:off x="6816359" y="258274"/>
                  <a:ext cx="0" cy="763782"/>
                </a:xfrm>
                <a:prstGeom prst="straightConnector1">
                  <a:avLst/>
                </a:prstGeom>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5" name="Group 404">
                <a:extLst>
                  <a:ext uri="{FF2B5EF4-FFF2-40B4-BE49-F238E27FC236}">
                    <a16:creationId xmlns:a16="http://schemas.microsoft.com/office/drawing/2014/main" id="{1D51AB5C-A71F-4713-BA98-9522E975A010}"/>
                  </a:ext>
                </a:extLst>
              </p:cNvPr>
              <p:cNvGrpSpPr/>
              <p:nvPr/>
            </p:nvGrpSpPr>
            <p:grpSpPr>
              <a:xfrm>
                <a:off x="16391113" y="8286995"/>
                <a:ext cx="1643392" cy="342458"/>
                <a:chOff x="6816359" y="6061558"/>
                <a:chExt cx="2729216" cy="211439"/>
              </a:xfrm>
              <a:solidFill>
                <a:schemeClr val="tx1"/>
              </a:solidFill>
            </p:grpSpPr>
            <p:sp>
              <p:nvSpPr>
                <p:cNvPr id="406" name="TextBox 405">
                  <a:extLst>
                    <a:ext uri="{FF2B5EF4-FFF2-40B4-BE49-F238E27FC236}">
                      <a16:creationId xmlns:a16="http://schemas.microsoft.com/office/drawing/2014/main" id="{929CA122-BE8F-4716-88BF-A444EAC5D4D2}"/>
                    </a:ext>
                  </a:extLst>
                </p:cNvPr>
                <p:cNvSpPr txBox="1"/>
                <p:nvPr/>
              </p:nvSpPr>
              <p:spPr>
                <a:xfrm>
                  <a:off x="6905715" y="6061558"/>
                  <a:ext cx="2639860" cy="210510"/>
                </a:xfrm>
                <a:prstGeom prst="rect">
                  <a:avLst/>
                </a:prstGeom>
                <a:grpFill/>
              </p:spPr>
              <p:txBody>
                <a:bodyPr wrap="square" rtlCol="0" anchor="ctr" anchorCtr="0">
                  <a:noAutofit/>
                </a:bodyPr>
                <a:lstStyle/>
                <a:p>
                  <a:r>
                    <a:rPr lang="en-US" sz="900" b="1" dirty="0">
                      <a:solidFill>
                        <a:schemeClr val="bg1"/>
                      </a:solidFill>
                    </a:rPr>
                    <a:t>Logo and Page Number</a:t>
                  </a:r>
                </a:p>
              </p:txBody>
            </p:sp>
            <p:cxnSp>
              <p:nvCxnSpPr>
                <p:cNvPr id="407" name="Straight Arrow Connector 406">
                  <a:extLst>
                    <a:ext uri="{FF2B5EF4-FFF2-40B4-BE49-F238E27FC236}">
                      <a16:creationId xmlns:a16="http://schemas.microsoft.com/office/drawing/2014/main" id="{FE87EB25-B309-4603-A1FA-07097B8B737E}"/>
                    </a:ext>
                  </a:extLst>
                </p:cNvPr>
                <p:cNvCxnSpPr/>
                <p:nvPr/>
              </p:nvCxnSpPr>
              <p:spPr>
                <a:xfrm>
                  <a:off x="6816359" y="6062487"/>
                  <a:ext cx="0" cy="210510"/>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grpSp>
          <p:nvGrpSpPr>
            <p:cNvPr id="370" name="Group 369">
              <a:extLst>
                <a:ext uri="{FF2B5EF4-FFF2-40B4-BE49-F238E27FC236}">
                  <a16:creationId xmlns:a16="http://schemas.microsoft.com/office/drawing/2014/main" id="{4FA9BEBD-FA44-497F-9925-6858C9E0449D}"/>
                </a:ext>
              </a:extLst>
            </p:cNvPr>
            <p:cNvGrpSpPr/>
            <p:nvPr userDrawn="1"/>
          </p:nvGrpSpPr>
          <p:grpSpPr>
            <a:xfrm>
              <a:off x="-6977" y="0"/>
              <a:ext cx="16262974" cy="9144001"/>
              <a:chOff x="-6977" y="0"/>
              <a:chExt cx="16262974" cy="9144001"/>
            </a:xfrm>
          </p:grpSpPr>
          <p:grpSp>
            <p:nvGrpSpPr>
              <p:cNvPr id="371" name="Group 370">
                <a:extLst>
                  <a:ext uri="{FF2B5EF4-FFF2-40B4-BE49-F238E27FC236}">
                    <a16:creationId xmlns:a16="http://schemas.microsoft.com/office/drawing/2014/main" id="{DF9C94DC-D1F0-464B-AE9B-9FB2FFF0426B}"/>
                  </a:ext>
                </a:extLst>
              </p:cNvPr>
              <p:cNvGrpSpPr/>
              <p:nvPr/>
            </p:nvGrpSpPr>
            <p:grpSpPr>
              <a:xfrm>
                <a:off x="852739" y="2041886"/>
                <a:ext cx="14543460" cy="5768234"/>
                <a:chOff x="544054" y="910199"/>
                <a:chExt cx="11099304" cy="5686989"/>
              </a:xfrm>
            </p:grpSpPr>
            <p:sp>
              <p:nvSpPr>
                <p:cNvPr id="389" name="Rectangle 388">
                  <a:extLst>
                    <a:ext uri="{FF2B5EF4-FFF2-40B4-BE49-F238E27FC236}">
                      <a16:creationId xmlns:a16="http://schemas.microsoft.com/office/drawing/2014/main" id="{7FD3E0D4-26D8-477C-81E9-E05DCFFA82FA}"/>
                    </a:ext>
                  </a:extLst>
                </p:cNvPr>
                <p:cNvSpPr/>
                <p:nvPr/>
              </p:nvSpPr>
              <p:spPr>
                <a:xfrm>
                  <a:off x="54405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0" name="Rectangle 389">
                  <a:extLst>
                    <a:ext uri="{FF2B5EF4-FFF2-40B4-BE49-F238E27FC236}">
                      <a16:creationId xmlns:a16="http://schemas.microsoft.com/office/drawing/2014/main" id="{8CBD9651-3189-42AA-8984-0AFB159FC0EA}"/>
                    </a:ext>
                  </a:extLst>
                </p:cNvPr>
                <p:cNvSpPr/>
                <p:nvPr/>
              </p:nvSpPr>
              <p:spPr>
                <a:xfrm>
                  <a:off x="1486580"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1" name="Rectangle 390">
                  <a:extLst>
                    <a:ext uri="{FF2B5EF4-FFF2-40B4-BE49-F238E27FC236}">
                      <a16:creationId xmlns:a16="http://schemas.microsoft.com/office/drawing/2014/main" id="{81988AB6-21B7-481C-B595-3F780F3E9F53}"/>
                    </a:ext>
                  </a:extLst>
                </p:cNvPr>
                <p:cNvSpPr/>
                <p:nvPr/>
              </p:nvSpPr>
              <p:spPr>
                <a:xfrm>
                  <a:off x="2429106"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2" name="Rectangle 391">
                  <a:extLst>
                    <a:ext uri="{FF2B5EF4-FFF2-40B4-BE49-F238E27FC236}">
                      <a16:creationId xmlns:a16="http://schemas.microsoft.com/office/drawing/2014/main" id="{39DDE36E-32F7-460B-988A-D31B6132E9EA}"/>
                    </a:ext>
                  </a:extLst>
                </p:cNvPr>
                <p:cNvSpPr/>
                <p:nvPr/>
              </p:nvSpPr>
              <p:spPr>
                <a:xfrm>
                  <a:off x="3371632"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3" name="Rectangle 392">
                  <a:extLst>
                    <a:ext uri="{FF2B5EF4-FFF2-40B4-BE49-F238E27FC236}">
                      <a16:creationId xmlns:a16="http://schemas.microsoft.com/office/drawing/2014/main" id="{BCC17DCC-9754-4816-92B3-394667032CCC}"/>
                    </a:ext>
                  </a:extLst>
                </p:cNvPr>
                <p:cNvSpPr/>
                <p:nvPr/>
              </p:nvSpPr>
              <p:spPr>
                <a:xfrm>
                  <a:off x="431415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4" name="Rectangle 393">
                  <a:extLst>
                    <a:ext uri="{FF2B5EF4-FFF2-40B4-BE49-F238E27FC236}">
                      <a16:creationId xmlns:a16="http://schemas.microsoft.com/office/drawing/2014/main" id="{D045F482-E486-40BB-85AA-BC1630007687}"/>
                    </a:ext>
                  </a:extLst>
                </p:cNvPr>
                <p:cNvSpPr/>
                <p:nvPr/>
              </p:nvSpPr>
              <p:spPr>
                <a:xfrm>
                  <a:off x="525668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5" name="Rectangle 394">
                  <a:extLst>
                    <a:ext uri="{FF2B5EF4-FFF2-40B4-BE49-F238E27FC236}">
                      <a16:creationId xmlns:a16="http://schemas.microsoft.com/office/drawing/2014/main" id="{C3D47B6C-50AB-4DF6-82D4-3F908585B00B}"/>
                    </a:ext>
                  </a:extLst>
                </p:cNvPr>
                <p:cNvSpPr/>
                <p:nvPr/>
              </p:nvSpPr>
              <p:spPr>
                <a:xfrm>
                  <a:off x="6199210"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6" name="Rectangle 395">
                  <a:extLst>
                    <a:ext uri="{FF2B5EF4-FFF2-40B4-BE49-F238E27FC236}">
                      <a16:creationId xmlns:a16="http://schemas.microsoft.com/office/drawing/2014/main" id="{3AFBA864-8FFF-42CD-A936-205BA937C58D}"/>
                    </a:ext>
                  </a:extLst>
                </p:cNvPr>
                <p:cNvSpPr/>
                <p:nvPr/>
              </p:nvSpPr>
              <p:spPr>
                <a:xfrm>
                  <a:off x="7141736"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7" name="Rectangle 396">
                  <a:extLst>
                    <a:ext uri="{FF2B5EF4-FFF2-40B4-BE49-F238E27FC236}">
                      <a16:creationId xmlns:a16="http://schemas.microsoft.com/office/drawing/2014/main" id="{0AB6FC89-52E3-4FFB-851C-85FD7C051FC5}"/>
                    </a:ext>
                  </a:extLst>
                </p:cNvPr>
                <p:cNvSpPr/>
                <p:nvPr/>
              </p:nvSpPr>
              <p:spPr>
                <a:xfrm>
                  <a:off x="8084262"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8" name="Rectangle 397">
                  <a:extLst>
                    <a:ext uri="{FF2B5EF4-FFF2-40B4-BE49-F238E27FC236}">
                      <a16:creationId xmlns:a16="http://schemas.microsoft.com/office/drawing/2014/main" id="{4B81C939-A67F-4DB1-9EE3-E7C9CABCE2AF}"/>
                    </a:ext>
                  </a:extLst>
                </p:cNvPr>
                <p:cNvSpPr/>
                <p:nvPr/>
              </p:nvSpPr>
              <p:spPr>
                <a:xfrm>
                  <a:off x="902678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99" name="Rectangle 398">
                  <a:extLst>
                    <a:ext uri="{FF2B5EF4-FFF2-40B4-BE49-F238E27FC236}">
                      <a16:creationId xmlns:a16="http://schemas.microsoft.com/office/drawing/2014/main" id="{C30533AE-D93F-4433-8561-D884886B8CD9}"/>
                    </a:ext>
                  </a:extLst>
                </p:cNvPr>
                <p:cNvSpPr/>
                <p:nvPr/>
              </p:nvSpPr>
              <p:spPr>
                <a:xfrm>
                  <a:off x="996931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00" name="Rectangle 399">
                  <a:extLst>
                    <a:ext uri="{FF2B5EF4-FFF2-40B4-BE49-F238E27FC236}">
                      <a16:creationId xmlns:a16="http://schemas.microsoft.com/office/drawing/2014/main" id="{A86F057C-C303-4E97-9FC5-784D6C988AB7}"/>
                    </a:ext>
                  </a:extLst>
                </p:cNvPr>
                <p:cNvSpPr/>
                <p:nvPr/>
              </p:nvSpPr>
              <p:spPr>
                <a:xfrm>
                  <a:off x="1091183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372" name="Freeform: Shape 371">
                <a:extLst>
                  <a:ext uri="{FF2B5EF4-FFF2-40B4-BE49-F238E27FC236}">
                    <a16:creationId xmlns:a16="http://schemas.microsoft.com/office/drawing/2014/main" id="{BE1F475C-39D6-41D2-8394-979F1F674C74}"/>
                  </a:ext>
                </a:extLst>
              </p:cNvPr>
              <p:cNvSpPr/>
              <p:nvPr/>
            </p:nvSpPr>
            <p:spPr>
              <a:xfrm>
                <a:off x="-6977" y="0"/>
                <a:ext cx="16262974" cy="9144001"/>
              </a:xfrm>
              <a:custGeom>
                <a:avLst/>
                <a:gdLst>
                  <a:gd name="connsiteX0" fmla="*/ 873749 w 16262974"/>
                  <a:gd name="connsiteY0" fmla="*/ 8282620 h 9144001"/>
                  <a:gd name="connsiteX1" fmla="*/ 873749 w 16262974"/>
                  <a:gd name="connsiteY1" fmla="*/ 8629453 h 9144001"/>
                  <a:gd name="connsiteX2" fmla="*/ 15403174 w 16262974"/>
                  <a:gd name="connsiteY2" fmla="*/ 8629453 h 9144001"/>
                  <a:gd name="connsiteX3" fmla="*/ 15403174 w 16262974"/>
                  <a:gd name="connsiteY3" fmla="*/ 8282620 h 9144001"/>
                  <a:gd name="connsiteX4" fmla="*/ 873749 w 16262974"/>
                  <a:gd name="connsiteY4" fmla="*/ 7977467 h 9144001"/>
                  <a:gd name="connsiteX5" fmla="*/ 873749 w 16262974"/>
                  <a:gd name="connsiteY5" fmla="*/ 8175468 h 9144001"/>
                  <a:gd name="connsiteX6" fmla="*/ 15403174 w 16262974"/>
                  <a:gd name="connsiteY6" fmla="*/ 8175468 h 9144001"/>
                  <a:gd name="connsiteX7" fmla="*/ 15403174 w 16262974"/>
                  <a:gd name="connsiteY7" fmla="*/ 7977467 h 9144001"/>
                  <a:gd name="connsiteX8" fmla="*/ 873749 w 16262974"/>
                  <a:gd name="connsiteY8" fmla="*/ 2029442 h 9144001"/>
                  <a:gd name="connsiteX9" fmla="*/ 873749 w 16262974"/>
                  <a:gd name="connsiteY9" fmla="*/ 7812272 h 9144001"/>
                  <a:gd name="connsiteX10" fmla="*/ 15403174 w 16262974"/>
                  <a:gd name="connsiteY10" fmla="*/ 7812272 h 9144001"/>
                  <a:gd name="connsiteX11" fmla="*/ 15403174 w 16262974"/>
                  <a:gd name="connsiteY11" fmla="*/ 2029442 h 9144001"/>
                  <a:gd name="connsiteX12" fmla="*/ 873749 w 16262974"/>
                  <a:gd name="connsiteY12" fmla="*/ 873529 h 9144001"/>
                  <a:gd name="connsiteX13" fmla="*/ 873749 w 16262974"/>
                  <a:gd name="connsiteY13" fmla="*/ 1303127 h 9144001"/>
                  <a:gd name="connsiteX14" fmla="*/ 15403174 w 16262974"/>
                  <a:gd name="connsiteY14" fmla="*/ 1303127 h 9144001"/>
                  <a:gd name="connsiteX15" fmla="*/ 15403174 w 16262974"/>
                  <a:gd name="connsiteY15" fmla="*/ 873529 h 9144001"/>
                  <a:gd name="connsiteX16" fmla="*/ 0 w 16262974"/>
                  <a:gd name="connsiteY16" fmla="*/ 0 h 9144001"/>
                  <a:gd name="connsiteX17" fmla="*/ 4154 w 16262974"/>
                  <a:gd name="connsiteY17" fmla="*/ 0 h 9144001"/>
                  <a:gd name="connsiteX18" fmla="*/ 873749 w 16262974"/>
                  <a:gd name="connsiteY18" fmla="*/ 0 h 9144001"/>
                  <a:gd name="connsiteX19" fmla="*/ 16262974 w 16262974"/>
                  <a:gd name="connsiteY19" fmla="*/ 0 h 9144001"/>
                  <a:gd name="connsiteX20" fmla="*/ 16262974 w 16262974"/>
                  <a:gd name="connsiteY20" fmla="*/ 873529 h 9144001"/>
                  <a:gd name="connsiteX21" fmla="*/ 16262887 w 16262974"/>
                  <a:gd name="connsiteY21" fmla="*/ 873529 h 9144001"/>
                  <a:gd name="connsiteX22" fmla="*/ 16262887 w 16262974"/>
                  <a:gd name="connsiteY22" fmla="*/ 1303127 h 9144001"/>
                  <a:gd name="connsiteX23" fmla="*/ 16262887 w 16262974"/>
                  <a:gd name="connsiteY23" fmla="*/ 2029442 h 9144001"/>
                  <a:gd name="connsiteX24" fmla="*/ 16262887 w 16262974"/>
                  <a:gd name="connsiteY24" fmla="*/ 9142976 h 9144001"/>
                  <a:gd name="connsiteX25" fmla="*/ 16260855 w 16262974"/>
                  <a:gd name="connsiteY25" fmla="*/ 9142976 h 9144001"/>
                  <a:gd name="connsiteX26" fmla="*/ 16260855 w 16262974"/>
                  <a:gd name="connsiteY26" fmla="*/ 9144001 h 9144001"/>
                  <a:gd name="connsiteX27" fmla="*/ 2036 w 16262974"/>
                  <a:gd name="connsiteY27" fmla="*/ 9144001 h 9144001"/>
                  <a:gd name="connsiteX28" fmla="*/ 2036 w 16262974"/>
                  <a:gd name="connsiteY28" fmla="*/ 9142976 h 9144001"/>
                  <a:gd name="connsiteX29" fmla="*/ 0 w 16262974"/>
                  <a:gd name="connsiteY29" fmla="*/ 9142976 h 9144001"/>
                  <a:gd name="connsiteX30" fmla="*/ 0 w 16262974"/>
                  <a:gd name="connsiteY30" fmla="*/ 2029442 h 9144001"/>
                  <a:gd name="connsiteX31" fmla="*/ 0 w 16262974"/>
                  <a:gd name="connsiteY31" fmla="*/ 1303127 h 9144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6262974" h="9144001">
                    <a:moveTo>
                      <a:pt x="873749" y="8282620"/>
                    </a:moveTo>
                    <a:lnTo>
                      <a:pt x="873749" y="8629453"/>
                    </a:lnTo>
                    <a:lnTo>
                      <a:pt x="15403174" y="8629453"/>
                    </a:lnTo>
                    <a:lnTo>
                      <a:pt x="15403174" y="8282620"/>
                    </a:lnTo>
                    <a:close/>
                    <a:moveTo>
                      <a:pt x="873749" y="7977467"/>
                    </a:moveTo>
                    <a:lnTo>
                      <a:pt x="873749" y="8175468"/>
                    </a:lnTo>
                    <a:lnTo>
                      <a:pt x="15403174" y="8175468"/>
                    </a:lnTo>
                    <a:lnTo>
                      <a:pt x="15403174" y="7977467"/>
                    </a:lnTo>
                    <a:close/>
                    <a:moveTo>
                      <a:pt x="873749" y="2029442"/>
                    </a:moveTo>
                    <a:lnTo>
                      <a:pt x="873749" y="7812272"/>
                    </a:lnTo>
                    <a:lnTo>
                      <a:pt x="15403174" y="7812272"/>
                    </a:lnTo>
                    <a:lnTo>
                      <a:pt x="15403174" y="2029442"/>
                    </a:lnTo>
                    <a:close/>
                    <a:moveTo>
                      <a:pt x="873749" y="873529"/>
                    </a:moveTo>
                    <a:lnTo>
                      <a:pt x="873749" y="1303127"/>
                    </a:lnTo>
                    <a:lnTo>
                      <a:pt x="15403174" y="1303127"/>
                    </a:lnTo>
                    <a:lnTo>
                      <a:pt x="15403174" y="873529"/>
                    </a:lnTo>
                    <a:close/>
                    <a:moveTo>
                      <a:pt x="0" y="0"/>
                    </a:moveTo>
                    <a:lnTo>
                      <a:pt x="4154" y="0"/>
                    </a:lnTo>
                    <a:lnTo>
                      <a:pt x="873749" y="0"/>
                    </a:lnTo>
                    <a:lnTo>
                      <a:pt x="16262974" y="0"/>
                    </a:lnTo>
                    <a:lnTo>
                      <a:pt x="16262974" y="873529"/>
                    </a:lnTo>
                    <a:lnTo>
                      <a:pt x="16262887" y="873529"/>
                    </a:lnTo>
                    <a:lnTo>
                      <a:pt x="16262887" y="1303127"/>
                    </a:lnTo>
                    <a:lnTo>
                      <a:pt x="16262887" y="2029442"/>
                    </a:lnTo>
                    <a:lnTo>
                      <a:pt x="16262887" y="9142976"/>
                    </a:lnTo>
                    <a:lnTo>
                      <a:pt x="16260855" y="9142976"/>
                    </a:lnTo>
                    <a:lnTo>
                      <a:pt x="16260855" y="9144001"/>
                    </a:lnTo>
                    <a:lnTo>
                      <a:pt x="2036" y="9144001"/>
                    </a:lnTo>
                    <a:lnTo>
                      <a:pt x="2036" y="9142976"/>
                    </a:lnTo>
                    <a:lnTo>
                      <a:pt x="0" y="9142976"/>
                    </a:lnTo>
                    <a:lnTo>
                      <a:pt x="0" y="2029442"/>
                    </a:lnTo>
                    <a:lnTo>
                      <a:pt x="0" y="1303127"/>
                    </a:ln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cxnSp>
            <p:nvCxnSpPr>
              <p:cNvPr id="373" name="Straight Connector 372">
                <a:extLst>
                  <a:ext uri="{FF2B5EF4-FFF2-40B4-BE49-F238E27FC236}">
                    <a16:creationId xmlns:a16="http://schemas.microsoft.com/office/drawing/2014/main" id="{FEA1E562-C5D0-4A51-BBA7-18FBA5EDD06D}"/>
                  </a:ext>
                </a:extLst>
              </p:cNvPr>
              <p:cNvCxnSpPr/>
              <p:nvPr/>
            </p:nvCxnSpPr>
            <p:spPr>
              <a:xfrm flipH="1">
                <a:off x="852739" y="2403867"/>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00B2B38F-890F-4163-8187-A7B733720E5A}"/>
                  </a:ext>
                </a:extLst>
              </p:cNvPr>
              <p:cNvCxnSpPr/>
              <p:nvPr/>
            </p:nvCxnSpPr>
            <p:spPr>
              <a:xfrm flipH="1">
                <a:off x="852739" y="2769590"/>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DA07E41F-1906-4367-9DF7-80695246E3BD}"/>
                  </a:ext>
                </a:extLst>
              </p:cNvPr>
              <p:cNvCxnSpPr/>
              <p:nvPr/>
            </p:nvCxnSpPr>
            <p:spPr>
              <a:xfrm flipH="1">
                <a:off x="852739" y="3135313"/>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A15329FE-F984-487C-9DD1-4437558AFBCE}"/>
                  </a:ext>
                </a:extLst>
              </p:cNvPr>
              <p:cNvCxnSpPr/>
              <p:nvPr/>
            </p:nvCxnSpPr>
            <p:spPr>
              <a:xfrm flipH="1">
                <a:off x="852739" y="3501036"/>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874D95F7-0ED5-43F1-977F-CD2965366D3B}"/>
                  </a:ext>
                </a:extLst>
              </p:cNvPr>
              <p:cNvCxnSpPr/>
              <p:nvPr/>
            </p:nvCxnSpPr>
            <p:spPr>
              <a:xfrm flipH="1">
                <a:off x="852739" y="3866759"/>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8B36F74A-71D9-43A9-83A1-96251A2B66E6}"/>
                  </a:ext>
                </a:extLst>
              </p:cNvPr>
              <p:cNvCxnSpPr/>
              <p:nvPr/>
            </p:nvCxnSpPr>
            <p:spPr>
              <a:xfrm flipH="1">
                <a:off x="852739" y="4232482"/>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454EE8CE-1555-4332-B731-22E6817F7CAF}"/>
                  </a:ext>
                </a:extLst>
              </p:cNvPr>
              <p:cNvCxnSpPr/>
              <p:nvPr/>
            </p:nvCxnSpPr>
            <p:spPr>
              <a:xfrm flipH="1">
                <a:off x="852739" y="4598205"/>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D553563E-CC65-4935-BF1A-F66423DA1E5B}"/>
                  </a:ext>
                </a:extLst>
              </p:cNvPr>
              <p:cNvCxnSpPr/>
              <p:nvPr/>
            </p:nvCxnSpPr>
            <p:spPr>
              <a:xfrm flipH="1">
                <a:off x="852739" y="4963928"/>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id="{8DD97AD5-8B38-4F46-98BA-DAD1426DE01D}"/>
                  </a:ext>
                </a:extLst>
              </p:cNvPr>
              <p:cNvCxnSpPr/>
              <p:nvPr/>
            </p:nvCxnSpPr>
            <p:spPr>
              <a:xfrm flipH="1">
                <a:off x="852739" y="5329651"/>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id="{05366224-C365-4589-A5AA-BE9FC038C066}"/>
                  </a:ext>
                </a:extLst>
              </p:cNvPr>
              <p:cNvCxnSpPr/>
              <p:nvPr/>
            </p:nvCxnSpPr>
            <p:spPr>
              <a:xfrm flipH="1">
                <a:off x="852739" y="5695374"/>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468F73AF-FA4C-47BF-8F12-9BF3E8F7ED73}"/>
                  </a:ext>
                </a:extLst>
              </p:cNvPr>
              <p:cNvCxnSpPr/>
              <p:nvPr/>
            </p:nvCxnSpPr>
            <p:spPr>
              <a:xfrm flipH="1">
                <a:off x="852739" y="6061097"/>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id="{E3EAFD19-9642-4D10-BF1D-1B015E2ABF79}"/>
                  </a:ext>
                </a:extLst>
              </p:cNvPr>
              <p:cNvCxnSpPr/>
              <p:nvPr/>
            </p:nvCxnSpPr>
            <p:spPr>
              <a:xfrm flipH="1">
                <a:off x="852739" y="6426820"/>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id="{3BA232E8-9057-47FB-B30C-5072A11273E5}"/>
                  </a:ext>
                </a:extLst>
              </p:cNvPr>
              <p:cNvCxnSpPr/>
              <p:nvPr/>
            </p:nvCxnSpPr>
            <p:spPr>
              <a:xfrm flipH="1">
                <a:off x="852739" y="6792543"/>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5EA84214-E43C-4F53-9557-CA9471D4763B}"/>
                  </a:ext>
                </a:extLst>
              </p:cNvPr>
              <p:cNvCxnSpPr/>
              <p:nvPr/>
            </p:nvCxnSpPr>
            <p:spPr>
              <a:xfrm flipH="1">
                <a:off x="852739" y="7158266"/>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id="{522C9B5D-1F37-402A-B9DB-CF41787CB6EB}"/>
                  </a:ext>
                </a:extLst>
              </p:cNvPr>
              <p:cNvCxnSpPr/>
              <p:nvPr/>
            </p:nvCxnSpPr>
            <p:spPr>
              <a:xfrm flipH="1">
                <a:off x="852739" y="7520914"/>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88" name="Rectangle 387">
                <a:extLst>
                  <a:ext uri="{FF2B5EF4-FFF2-40B4-BE49-F238E27FC236}">
                    <a16:creationId xmlns:a16="http://schemas.microsoft.com/office/drawing/2014/main" id="{7DFFB087-955D-450D-AC13-0D338C9361C9}"/>
                  </a:ext>
                </a:extLst>
              </p:cNvPr>
              <p:cNvSpPr/>
              <p:nvPr/>
            </p:nvSpPr>
            <p:spPr>
              <a:xfrm>
                <a:off x="7503138" y="2046847"/>
                <a:ext cx="1256803" cy="5768233"/>
              </a:xfrm>
              <a:prstGeom prst="rect">
                <a:avLst/>
              </a:prstGeom>
              <a:solidFill>
                <a:schemeClr val="bg1">
                  <a:alpha val="21000"/>
                </a:schemeClr>
              </a:solid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spTree>
    <p:extLst>
      <p:ext uri="{BB962C8B-B14F-4D97-AF65-F5344CB8AC3E}">
        <p14:creationId xmlns:p14="http://schemas.microsoft.com/office/powerpoint/2010/main" val="838221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rgbClr val="C0000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EC14D5-E8AB-4C0B-8933-1DF12FE9D3E1}"/>
              </a:ext>
            </a:extLst>
          </p:cNvPr>
          <p:cNvSpPr txBox="1"/>
          <p:nvPr userDrawn="1"/>
        </p:nvSpPr>
        <p:spPr>
          <a:xfrm>
            <a:off x="1031133" y="1878955"/>
            <a:ext cx="11858016" cy="5386090"/>
          </a:xfrm>
          <a:prstGeom prst="rect">
            <a:avLst/>
          </a:prstGeom>
          <a:noFill/>
        </p:spPr>
        <p:txBody>
          <a:bodyPr wrap="square" rtlCol="0">
            <a:spAutoFit/>
          </a:bodyPr>
          <a:lstStyle/>
          <a:p>
            <a:pPr algn="l"/>
            <a:r>
              <a:rPr lang="en-US" sz="4000" b="0" dirty="0">
                <a:solidFill>
                  <a:schemeClr val="tx1"/>
                </a:solidFill>
              </a:rPr>
              <a:t>END OF TEMPLATE</a:t>
            </a:r>
          </a:p>
          <a:p>
            <a:pPr algn="l"/>
            <a:endParaRPr lang="en-US" sz="4000" b="0" dirty="0">
              <a:solidFill>
                <a:schemeClr val="tx1"/>
              </a:solidFill>
            </a:endParaRPr>
          </a:p>
          <a:p>
            <a:pPr algn="l"/>
            <a:r>
              <a:rPr lang="en-US" sz="8800" b="1" dirty="0">
                <a:solidFill>
                  <a:schemeClr val="tx1"/>
                </a:solidFill>
              </a:rPr>
              <a:t>Do not use any master slide that exists after this one</a:t>
            </a:r>
          </a:p>
        </p:txBody>
      </p:sp>
    </p:spTree>
    <p:extLst>
      <p:ext uri="{BB962C8B-B14F-4D97-AF65-F5344CB8AC3E}">
        <p14:creationId xmlns:p14="http://schemas.microsoft.com/office/powerpoint/2010/main" val="2372594940"/>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1351B-987F-4737-A6FA-89AA17B52A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9558D3-CD5B-452D-89D3-0DFE0902EF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BBD25E-AD84-4F8E-BAA3-610A6D73715D}"/>
              </a:ext>
            </a:extLst>
          </p:cNvPr>
          <p:cNvSpPr>
            <a:spLocks noGrp="1"/>
          </p:cNvSpPr>
          <p:nvPr>
            <p:ph type="dt" sz="half" idx="10"/>
          </p:nvPr>
        </p:nvSpPr>
        <p:spPr/>
        <p:txBody>
          <a:bodyPr/>
          <a:lstStyle/>
          <a:p>
            <a:fld id="{A811CB2F-328D-44F7-A0D3-33DA36A8612C}" type="datetimeFigureOut">
              <a:rPr lang="en-US" smtClean="0"/>
              <a:t>9/13/2024</a:t>
            </a:fld>
            <a:endParaRPr lang="en-US" dirty="0"/>
          </a:p>
        </p:txBody>
      </p:sp>
      <p:sp>
        <p:nvSpPr>
          <p:cNvPr id="5" name="Footer Placeholder 4">
            <a:extLst>
              <a:ext uri="{FF2B5EF4-FFF2-40B4-BE49-F238E27FC236}">
                <a16:creationId xmlns:a16="http://schemas.microsoft.com/office/drawing/2014/main" id="{9EAB63E8-3EF6-4832-AC16-A8DBE56BC0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636679-1367-4A6D-925F-1375ACE3A79D}"/>
              </a:ext>
            </a:extLst>
          </p:cNvPr>
          <p:cNvSpPr>
            <a:spLocks noGrp="1"/>
          </p:cNvSpPr>
          <p:nvPr>
            <p:ph type="sldNum" sz="quarter" idx="12"/>
          </p:nvPr>
        </p:nvSpPr>
        <p:spPr/>
        <p:txBody>
          <a:bodyPr/>
          <a:lstStyle/>
          <a:p>
            <a:fld id="{4C6F7851-CAC8-4BA1-81B3-36DC39C1D708}" type="slidenum">
              <a:rPr lang="en-US" smtClean="0"/>
              <a:t>‹#›</a:t>
            </a:fld>
            <a:endParaRPr lang="en-US" dirty="0"/>
          </a:p>
        </p:txBody>
      </p:sp>
    </p:spTree>
    <p:extLst>
      <p:ext uri="{BB962C8B-B14F-4D97-AF65-F5344CB8AC3E}">
        <p14:creationId xmlns:p14="http://schemas.microsoft.com/office/powerpoint/2010/main" val="2882349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Single colum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87AAB1-E6B7-4457-A1AA-73B13BD1EBD0}"/>
              </a:ext>
            </a:extLst>
          </p:cNvPr>
          <p:cNvSpPr>
            <a:spLocks noGrp="1"/>
          </p:cNvSpPr>
          <p:nvPr>
            <p:ph type="title" hasCustomPrompt="1"/>
          </p:nvPr>
        </p:nvSpPr>
        <p:spPr>
          <a:xfrm>
            <a:off x="812800" y="291775"/>
            <a:ext cx="14630400" cy="1202916"/>
          </a:xfrm>
        </p:spPr>
        <p:txBody>
          <a:bodyPr/>
          <a:lstStyle/>
          <a:p>
            <a:r>
              <a:rPr lang="en-US" dirty="0"/>
              <a:t>Click to edit your title</a:t>
            </a:r>
          </a:p>
        </p:txBody>
      </p:sp>
      <p:sp>
        <p:nvSpPr>
          <p:cNvPr id="5" name="Content Placeholder 4">
            <a:extLst>
              <a:ext uri="{FF2B5EF4-FFF2-40B4-BE49-F238E27FC236}">
                <a16:creationId xmlns:a16="http://schemas.microsoft.com/office/drawing/2014/main" id="{7BC457BD-828D-4560-AC2E-D9774101D67E}"/>
              </a:ext>
            </a:extLst>
          </p:cNvPr>
          <p:cNvSpPr>
            <a:spLocks noGrp="1"/>
          </p:cNvSpPr>
          <p:nvPr>
            <p:ph sz="quarter" idx="10"/>
          </p:nvPr>
        </p:nvSpPr>
        <p:spPr>
          <a:xfrm>
            <a:off x="812800" y="1841501"/>
            <a:ext cx="14630400" cy="6121401"/>
          </a:xfrm>
        </p:spPr>
        <p:txBody>
          <a:bodyPr/>
          <a:lstStyle/>
          <a:p>
            <a:pPr lvl="0"/>
            <a:r>
              <a:rPr lang="en-US" dirty="0"/>
              <a:t>Click to edit Master text styles</a:t>
            </a:r>
          </a:p>
          <a:p>
            <a:pPr lvl="1"/>
            <a:r>
              <a:rPr lang="en-US" dirty="0"/>
              <a:t>Second level</a:t>
            </a:r>
          </a:p>
          <a:p>
            <a:pPr lvl="2"/>
            <a:r>
              <a:rPr lang="en-US" dirty="0"/>
              <a:t>Third level</a:t>
            </a:r>
          </a:p>
        </p:txBody>
      </p:sp>
      <p:pic>
        <p:nvPicPr>
          <p:cNvPr id="4" name="Graphic 3">
            <a:extLst>
              <a:ext uri="{FF2B5EF4-FFF2-40B4-BE49-F238E27FC236}">
                <a16:creationId xmlns:a16="http://schemas.microsoft.com/office/drawing/2014/main" id="{0A193B6F-42A2-4AAB-BEAA-9DD63566C746}"/>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6" name="Slide Number Placeholder 2">
            <a:extLst>
              <a:ext uri="{FF2B5EF4-FFF2-40B4-BE49-F238E27FC236}">
                <a16:creationId xmlns:a16="http://schemas.microsoft.com/office/drawing/2014/main" id="{22C33106-DA77-0745-8117-484E19E240DF}"/>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3502443162"/>
      </p:ext>
    </p:extLst>
  </p:cSld>
  <p:clrMapOvr>
    <a:masterClrMapping/>
  </p:clrMapOvr>
  <p:extLst>
    <p:ext uri="{DCECCB84-F9BA-43D5-87BE-67443E8EF086}">
      <p15:sldGuideLst xmlns:p15="http://schemas.microsoft.com/office/powerpoint/2012/main">
        <p15:guide id="1" pos="512">
          <p15:clr>
            <a:srgbClr val="FBAE40"/>
          </p15:clr>
        </p15:guide>
        <p15:guide id="2" pos="9728">
          <p15:clr>
            <a:srgbClr val="FBAE40"/>
          </p15:clr>
        </p15:guide>
        <p15:guide id="6" orient="horz" pos="5016">
          <p15:clr>
            <a:srgbClr val="FBAE40"/>
          </p15:clr>
        </p15:guide>
        <p15:guide id="7" orient="horz" pos="576">
          <p15:clr>
            <a:srgbClr val="FBAE40"/>
          </p15:clr>
        </p15:guide>
        <p15:guide id="8" orient="horz" pos="1152">
          <p15:clr>
            <a:srgbClr val="FBAE40"/>
          </p15:clr>
        </p15:guide>
        <p15:guide id="9" pos="5120">
          <p15:clr>
            <a:srgbClr val="FBAE40"/>
          </p15:clr>
        </p15:guide>
        <p15:guide id="10" orient="horz" pos="307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ingle column content">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A193B6F-42A2-4AAB-BEAA-9DD63566C746}"/>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10" name="Content Placeholder 9">
            <a:extLst>
              <a:ext uri="{FF2B5EF4-FFF2-40B4-BE49-F238E27FC236}">
                <a16:creationId xmlns:a16="http://schemas.microsoft.com/office/drawing/2014/main" id="{DBAE8152-8DFB-4085-AA2B-60F872F7275C}"/>
              </a:ext>
            </a:extLst>
          </p:cNvPr>
          <p:cNvSpPr>
            <a:spLocks noGrp="1"/>
          </p:cNvSpPr>
          <p:nvPr>
            <p:ph sz="quarter" idx="10"/>
          </p:nvPr>
        </p:nvSpPr>
        <p:spPr>
          <a:xfrm>
            <a:off x="822960" y="2057400"/>
            <a:ext cx="14630400" cy="5943600"/>
          </a:xfrm>
          <a:prstGeom prst="rect">
            <a:avLst/>
          </a:prstGeom>
        </p:spPr>
        <p:txBody>
          <a:bodyPr/>
          <a:lstStyle>
            <a:lvl1pPr>
              <a:defRPr b="1"/>
            </a:lvl1pPr>
            <a:lvl5pPr>
              <a:defRPr sz="2400" b="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itle 1">
            <a:extLst>
              <a:ext uri="{FF2B5EF4-FFF2-40B4-BE49-F238E27FC236}">
                <a16:creationId xmlns:a16="http://schemas.microsoft.com/office/drawing/2014/main" id="{8BB29E01-507A-4C00-8C58-BFF48495E843}"/>
              </a:ext>
            </a:extLst>
          </p:cNvPr>
          <p:cNvSpPr>
            <a:spLocks noGrp="1"/>
          </p:cNvSpPr>
          <p:nvPr>
            <p:ph type="title"/>
          </p:nvPr>
        </p:nvSpPr>
        <p:spPr>
          <a:xfrm>
            <a:off x="822960" y="290615"/>
            <a:ext cx="14629384" cy="1202916"/>
          </a:xfrm>
        </p:spPr>
        <p:txBody>
          <a:bodyPr/>
          <a:lstStyle/>
          <a:p>
            <a:r>
              <a:rPr lang="en-US"/>
              <a:t>Click to edit Master title style</a:t>
            </a:r>
            <a:endParaRPr lang="en-US" dirty="0"/>
          </a:p>
        </p:txBody>
      </p:sp>
      <p:sp>
        <p:nvSpPr>
          <p:cNvPr id="9" name="Slide Number Placeholder 4">
            <a:extLst>
              <a:ext uri="{FF2B5EF4-FFF2-40B4-BE49-F238E27FC236}">
                <a16:creationId xmlns:a16="http://schemas.microsoft.com/office/drawing/2014/main" id="{43BE6C38-34BF-4C81-B7BD-BAB1797D52BA}"/>
              </a:ext>
            </a:extLst>
          </p:cNvPr>
          <p:cNvSpPr>
            <a:spLocks noGrp="1"/>
          </p:cNvSpPr>
          <p:nvPr>
            <p:ph type="sldNum" sz="quarter" idx="12"/>
          </p:nvPr>
        </p:nvSpPr>
        <p:spPr>
          <a:xfrm>
            <a:off x="825848" y="8475663"/>
            <a:ext cx="677832" cy="457200"/>
          </a:xfrm>
          <a:prstGeom prst="rect">
            <a:avLst/>
          </a:prstGeom>
        </p:spPr>
        <p:txBody>
          <a:bodyPr anchor="ctr"/>
          <a:lstStyle>
            <a:lvl1pPr>
              <a:defRPr sz="1200">
                <a:solidFill>
                  <a:schemeClr val="tx2"/>
                </a:solidFill>
              </a:defRPr>
            </a:lvl1pPr>
          </a:lstStyle>
          <a:p>
            <a:fld id="{6BC4ADAC-A71C-4041-A22C-CF397AFF8326}" type="slidenum">
              <a:rPr lang="en-US" smtClean="0"/>
              <a:pPr/>
              <a:t>‹#›</a:t>
            </a:fld>
            <a:endParaRPr lang="en-US" dirty="0"/>
          </a:p>
        </p:txBody>
      </p:sp>
      <p:sp>
        <p:nvSpPr>
          <p:cNvPr id="11" name="TextBox 10">
            <a:extLst>
              <a:ext uri="{FF2B5EF4-FFF2-40B4-BE49-F238E27FC236}">
                <a16:creationId xmlns:a16="http://schemas.microsoft.com/office/drawing/2014/main" id="{1D569666-8DFA-4C73-9AB9-078053FC65D3}"/>
              </a:ext>
            </a:extLst>
          </p:cNvPr>
          <p:cNvSpPr txBox="1"/>
          <p:nvPr userDrawn="1"/>
        </p:nvSpPr>
        <p:spPr>
          <a:xfrm>
            <a:off x="1535082" y="8484196"/>
            <a:ext cx="5189220" cy="461665"/>
          </a:xfrm>
          <a:prstGeom prst="rect">
            <a:avLst/>
          </a:prstGeom>
        </p:spPr>
        <p:txBody>
          <a:bodyPr anchor="ctr"/>
          <a:lstStyle>
            <a:defPPr>
              <a:defRPr lang="en-US"/>
            </a:defPPr>
            <a:lvl1pPr>
              <a:defRPr sz="1200" b="1"/>
            </a:lvl1pPr>
          </a:lstStyle>
          <a:p>
            <a:pPr lvl="0"/>
            <a:r>
              <a:rPr lang="en-US" dirty="0">
                <a:solidFill>
                  <a:schemeClr val="tx2"/>
                </a:solidFill>
              </a:rPr>
              <a:t>© Flex – Confidential</a:t>
            </a:r>
          </a:p>
        </p:txBody>
      </p:sp>
    </p:spTree>
    <p:extLst>
      <p:ext uri="{BB962C8B-B14F-4D97-AF65-F5344CB8AC3E}">
        <p14:creationId xmlns:p14="http://schemas.microsoft.com/office/powerpoint/2010/main" val="3531133254"/>
      </p:ext>
    </p:extLst>
  </p:cSld>
  <p:clrMapOvr>
    <a:masterClrMapping/>
  </p:clrMapOvr>
  <p:hf hdr="0" dt="0"/>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p:cNvSpPr>
            <a:spLocks noGrp="1"/>
          </p:cNvSpPr>
          <p:nvPr>
            <p:ph type="dt" sz="half" idx="11"/>
          </p:nvPr>
        </p:nvSpPr>
        <p:spPr>
          <a:xfrm>
            <a:off x="165199" y="8181219"/>
            <a:ext cx="3793066" cy="358740"/>
          </a:xfrm>
        </p:spPr>
        <p:txBody>
          <a:bodyPr/>
          <a:lstStyle>
            <a:lvl1pPr algn="l">
              <a:defRPr sz="2100"/>
            </a:lvl1pPr>
          </a:lstStyle>
          <a:p>
            <a:endParaRPr lang="en-US" dirty="0"/>
          </a:p>
        </p:txBody>
      </p:sp>
      <p:sp>
        <p:nvSpPr>
          <p:cNvPr id="11" name="Text Placeholder 5"/>
          <p:cNvSpPr>
            <a:spLocks noGrp="1"/>
          </p:cNvSpPr>
          <p:nvPr>
            <p:ph type="body" sz="quarter" idx="10" hasCustomPrompt="1"/>
          </p:nvPr>
        </p:nvSpPr>
        <p:spPr>
          <a:xfrm>
            <a:off x="7984603" y="6822624"/>
            <a:ext cx="7429431" cy="1070768"/>
          </a:xfrm>
          <a:prstGeom prst="rect">
            <a:avLst/>
          </a:prstGeom>
        </p:spPr>
        <p:txBody>
          <a:bodyPr vert="horz" lIns="162547" tIns="81273" rIns="162547" bIns="81273" anchor="b"/>
          <a:lstStyle>
            <a:lvl1pPr marL="0" marR="0" indent="0" algn="r" defTabSz="812650" rtl="0" eaLnBrk="1" fontAlgn="auto" latinLnBrk="0" hangingPunct="1">
              <a:lnSpc>
                <a:spcPct val="100000"/>
              </a:lnSpc>
              <a:spcBef>
                <a:spcPct val="20000"/>
              </a:spcBef>
              <a:spcAft>
                <a:spcPts val="0"/>
              </a:spcAft>
              <a:buClrTx/>
              <a:buSzTx/>
              <a:buFont typeface="Arial"/>
              <a:buNone/>
              <a:tabLst/>
              <a:defRPr sz="3200" b="1" spc="0" baseline="0">
                <a:solidFill>
                  <a:schemeClr val="tx1"/>
                </a:solidFill>
              </a:defRPr>
            </a:lvl1pPr>
          </a:lstStyle>
          <a:p>
            <a:pPr marL="0" marR="0" lvl="0" indent="0" algn="r" defTabSz="812650" rtl="0" eaLnBrk="1" fontAlgn="auto" latinLnBrk="0" hangingPunct="1">
              <a:lnSpc>
                <a:spcPct val="100000"/>
              </a:lnSpc>
              <a:spcBef>
                <a:spcPct val="20000"/>
              </a:spcBef>
              <a:spcAft>
                <a:spcPts val="0"/>
              </a:spcAft>
              <a:buClrTx/>
              <a:buSzTx/>
              <a:buFont typeface="Arial"/>
              <a:buNone/>
              <a:tabLst/>
              <a:defRPr/>
            </a:pPr>
            <a:r>
              <a:rPr lang="en-US" dirty="0"/>
              <a:t>This Is A Presentation Title That Can Go On Two Lines</a:t>
            </a:r>
          </a:p>
        </p:txBody>
      </p:sp>
      <p:sp>
        <p:nvSpPr>
          <p:cNvPr id="12" name="Text Placeholder 5"/>
          <p:cNvSpPr>
            <a:spLocks noGrp="1"/>
          </p:cNvSpPr>
          <p:nvPr>
            <p:ph type="body" sz="quarter" idx="12" hasCustomPrompt="1"/>
          </p:nvPr>
        </p:nvSpPr>
        <p:spPr>
          <a:xfrm>
            <a:off x="11851445" y="7911752"/>
            <a:ext cx="3562587" cy="620053"/>
          </a:xfrm>
          <a:prstGeom prst="rect">
            <a:avLst/>
          </a:prstGeom>
        </p:spPr>
        <p:txBody>
          <a:bodyPr vert="horz" lIns="162547" tIns="81273" rIns="162547" bIns="81273" anchor="ctr"/>
          <a:lstStyle>
            <a:lvl1pPr marL="0" indent="0" algn="r">
              <a:lnSpc>
                <a:spcPct val="90000"/>
              </a:lnSpc>
              <a:buNone/>
              <a:defRPr sz="2900" b="0">
                <a:solidFill>
                  <a:schemeClr val="bg1"/>
                </a:solidFill>
              </a:defRPr>
            </a:lvl1pPr>
          </a:lstStyle>
          <a:p>
            <a:pPr lvl="0"/>
            <a:r>
              <a:rPr lang="en-US" dirty="0"/>
              <a:t>Author</a:t>
            </a:r>
          </a:p>
        </p:txBody>
      </p:sp>
      <p:sp>
        <p:nvSpPr>
          <p:cNvPr id="13" name="Text Placeholder 5"/>
          <p:cNvSpPr>
            <a:spLocks noGrp="1"/>
          </p:cNvSpPr>
          <p:nvPr>
            <p:ph type="body" sz="quarter" idx="13" hasCustomPrompt="1"/>
          </p:nvPr>
        </p:nvSpPr>
        <p:spPr>
          <a:xfrm>
            <a:off x="11851445" y="8531803"/>
            <a:ext cx="3562587" cy="416163"/>
          </a:xfrm>
          <a:prstGeom prst="rect">
            <a:avLst/>
          </a:prstGeom>
        </p:spPr>
        <p:txBody>
          <a:bodyPr vert="horz" lIns="162547" tIns="81273" rIns="162547" bIns="81273"/>
          <a:lstStyle>
            <a:lvl1pPr marL="0" indent="0" algn="r">
              <a:lnSpc>
                <a:spcPct val="90000"/>
              </a:lnSpc>
              <a:buNone/>
              <a:defRPr sz="2100" b="0">
                <a:solidFill>
                  <a:schemeClr val="bg1"/>
                </a:solidFill>
              </a:defRPr>
            </a:lvl1pPr>
          </a:lstStyle>
          <a:p>
            <a:pPr lvl="0"/>
            <a:r>
              <a:rPr lang="en-US" dirty="0"/>
              <a:t>Position</a:t>
            </a:r>
          </a:p>
        </p:txBody>
      </p:sp>
    </p:spTree>
    <p:extLst>
      <p:ext uri="{BB962C8B-B14F-4D97-AF65-F5344CB8AC3E}">
        <p14:creationId xmlns:p14="http://schemas.microsoft.com/office/powerpoint/2010/main" val="1969360517"/>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p:bg>
      <p:bgPr>
        <a:blipFill dpi="0" rotWithShape="1">
          <a:blip r:embed="rId2">
            <a:extLst>
              <a:ext uri="{BEBA8EAE-BF5A-486C-A8C5-ECC9F3942E4B}">
                <a14:imgProps xmlns:a14="http://schemas.microsoft.com/office/drawing/2010/main">
                  <a14:imgLayer r:embed="rId3">
                    <a14:imgEffect>
                      <a14:brightnessContrast bright="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16522" y="8475135"/>
            <a:ext cx="3793066" cy="488244"/>
          </a:xfrm>
        </p:spPr>
        <p:txBody>
          <a:bodyPr/>
          <a:lstStyle>
            <a:lvl1pPr>
              <a:defRPr>
                <a:solidFill>
                  <a:srgbClr val="009ADD"/>
                </a:solidFill>
                <a:latin typeface="+mn-lt"/>
              </a:defRPr>
            </a:lvl1pPr>
          </a:lstStyle>
          <a:p>
            <a:fld id="{C48D9196-7146-4672-A4BA-DB29036C6B41}" type="slidenum">
              <a:rPr lang="en-US" smtClean="0"/>
              <a:pPr/>
              <a:t>‹#›</a:t>
            </a:fld>
            <a:endParaRPr lang="en-US" dirty="0"/>
          </a:p>
        </p:txBody>
      </p:sp>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
        <p:nvSpPr>
          <p:cNvPr id="6" name="Title 10"/>
          <p:cNvSpPr>
            <a:spLocks noGrp="1"/>
          </p:cNvSpPr>
          <p:nvPr>
            <p:ph type="title" hasCustomPrompt="1"/>
          </p:nvPr>
        </p:nvSpPr>
        <p:spPr>
          <a:xfrm>
            <a:off x="316521" y="366893"/>
            <a:ext cx="15622958" cy="837259"/>
          </a:xfrm>
          <a:prstGeom prst="rect">
            <a:avLst/>
          </a:prstGeom>
        </p:spPr>
        <p:txBody>
          <a:bodyPr vert="horz">
            <a:noAutofit/>
          </a:bodyPr>
          <a:lstStyle>
            <a:lvl1pPr algn="l">
              <a:defRPr sz="4000" b="1">
                <a:solidFill>
                  <a:srgbClr val="009BDE"/>
                </a:solidFill>
                <a:latin typeface="+mj-lt"/>
              </a:defRPr>
            </a:lvl1pPr>
          </a:lstStyle>
          <a:p>
            <a:r>
              <a:rPr lang="en-US" dirty="0"/>
              <a:t>Subject Title</a:t>
            </a:r>
          </a:p>
        </p:txBody>
      </p:sp>
    </p:spTree>
    <p:extLst>
      <p:ext uri="{BB962C8B-B14F-4D97-AF65-F5344CB8AC3E}">
        <p14:creationId xmlns:p14="http://schemas.microsoft.com/office/powerpoint/2010/main" val="2743250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Bullet Slide">
    <p:bg>
      <p:bgPr>
        <a:blipFill dpi="0" rotWithShape="1">
          <a:blip r:embed="rId2">
            <a:extLst>
              <a:ext uri="{BEBA8EAE-BF5A-486C-A8C5-ECC9F3942E4B}">
                <a14:imgProps xmlns:a14="http://schemas.microsoft.com/office/drawing/2010/main">
                  <a14:imgLayer r:embed="rId3">
                    <a14:imgEffect>
                      <a14:brightnessContrast bright="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16522" y="8475135"/>
            <a:ext cx="3793066" cy="488244"/>
          </a:xfrm>
        </p:spPr>
        <p:txBody>
          <a:bodyPr/>
          <a:lstStyle>
            <a:lvl1pPr>
              <a:defRPr>
                <a:solidFill>
                  <a:srgbClr val="009ADD"/>
                </a:solidFill>
                <a:latin typeface="+mn-lt"/>
              </a:defRPr>
            </a:lvl1pPr>
          </a:lstStyle>
          <a:p>
            <a:fld id="{C48D9196-7146-4672-A4BA-DB29036C6B41}" type="slidenum">
              <a:rPr lang="en-US" smtClean="0"/>
              <a:pPr/>
              <a:t>‹#›</a:t>
            </a:fld>
            <a:endParaRPr lang="en-US" dirty="0"/>
          </a:p>
        </p:txBody>
      </p:sp>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
        <p:nvSpPr>
          <p:cNvPr id="6" name="Title 10"/>
          <p:cNvSpPr>
            <a:spLocks noGrp="1"/>
          </p:cNvSpPr>
          <p:nvPr>
            <p:ph type="title" hasCustomPrompt="1"/>
          </p:nvPr>
        </p:nvSpPr>
        <p:spPr>
          <a:xfrm>
            <a:off x="316521" y="366893"/>
            <a:ext cx="15622958" cy="837259"/>
          </a:xfrm>
          <a:prstGeom prst="rect">
            <a:avLst/>
          </a:prstGeom>
        </p:spPr>
        <p:txBody>
          <a:bodyPr vert="horz">
            <a:noAutofit/>
          </a:bodyPr>
          <a:lstStyle>
            <a:lvl1pPr algn="l">
              <a:defRPr sz="4000" b="1">
                <a:solidFill>
                  <a:srgbClr val="009BDE"/>
                </a:solidFill>
                <a:latin typeface="+mj-lt"/>
              </a:defRPr>
            </a:lvl1pPr>
          </a:lstStyle>
          <a:p>
            <a:r>
              <a:rPr lang="en-US" dirty="0"/>
              <a:t>Subject Title</a:t>
            </a:r>
          </a:p>
        </p:txBody>
      </p:sp>
      <p:sp>
        <p:nvSpPr>
          <p:cNvPr id="8" name="Text Placeholder 8"/>
          <p:cNvSpPr>
            <a:spLocks noGrp="1"/>
          </p:cNvSpPr>
          <p:nvPr>
            <p:ph type="body" sz="quarter" idx="15" hasCustomPrompt="1"/>
          </p:nvPr>
        </p:nvSpPr>
        <p:spPr>
          <a:xfrm>
            <a:off x="316522" y="1629364"/>
            <a:ext cx="15623389" cy="829104"/>
          </a:xfrm>
          <a:prstGeom prst="rect">
            <a:avLst/>
          </a:prstGeom>
        </p:spPr>
        <p:txBody>
          <a:bodyPr vert="horz" lIns="162547" tIns="81273" rIns="162547" bIns="81273"/>
          <a:lstStyle>
            <a:lvl1pPr marL="0" marR="0" indent="0" algn="l" defTabSz="812650" rtl="0" eaLnBrk="1" fontAlgn="auto" latinLnBrk="0" hangingPunct="1">
              <a:lnSpc>
                <a:spcPct val="100000"/>
              </a:lnSpc>
              <a:spcBef>
                <a:spcPct val="20000"/>
              </a:spcBef>
              <a:spcAft>
                <a:spcPts val="0"/>
              </a:spcAft>
              <a:buClrTx/>
              <a:buSzTx/>
              <a:buFont typeface="Arial"/>
              <a:buNone/>
              <a:tabLst/>
              <a:defRPr sz="32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10" name="Text Placeholder 8"/>
          <p:cNvSpPr>
            <a:spLocks noGrp="1"/>
          </p:cNvSpPr>
          <p:nvPr>
            <p:ph type="body" sz="quarter" idx="16" hasCustomPrompt="1"/>
          </p:nvPr>
        </p:nvSpPr>
        <p:spPr>
          <a:xfrm>
            <a:off x="316522" y="2458471"/>
            <a:ext cx="15623389" cy="1421567"/>
          </a:xfrm>
          <a:prstGeom prst="rect">
            <a:avLst/>
          </a:prstGeom>
        </p:spPr>
        <p:txBody>
          <a:bodyPr vert="horz" lIns="162547" tIns="81273" rIns="162547" bIns="81273"/>
          <a:lstStyle>
            <a:lvl1pPr marL="0" marR="0" indent="0" algn="l" defTabSz="812650" rtl="0" eaLnBrk="1" fontAlgn="auto" latinLnBrk="0" hangingPunct="1">
              <a:lnSpc>
                <a:spcPct val="100000"/>
              </a:lnSpc>
              <a:spcBef>
                <a:spcPct val="20000"/>
              </a:spcBef>
              <a:spcAft>
                <a:spcPts val="0"/>
              </a:spcAft>
              <a:buClrTx/>
              <a:buSzTx/>
              <a:buFont typeface="Arial"/>
              <a:buNone/>
              <a:tabLst/>
              <a:defRPr sz="2500" b="1">
                <a:solidFill>
                  <a:srgbClr val="787878"/>
                </a:solidFill>
                <a:latin typeface="+mn-lt"/>
              </a:defRPr>
            </a:lvl1pPr>
            <a:lvl2pPr>
              <a:defRPr sz="2900"/>
            </a:lvl2pPr>
            <a:lvl3pPr>
              <a:defRPr sz="2500"/>
            </a:lvl3pPr>
            <a:lvl4pPr>
              <a:defRPr sz="2100"/>
            </a:lvl4pPr>
            <a:lvl5pPr>
              <a:defRPr sz="2100"/>
            </a:lvl5pPr>
          </a:lstStyle>
          <a:p>
            <a:pPr lvl="0"/>
            <a:r>
              <a:rPr lang="en-US" dirty="0"/>
              <a:t>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r>
              <a:rPr lang="en-US" dirty="0" err="1"/>
              <a:t>tation</a:t>
            </a:r>
            <a:r>
              <a:rPr lang="en-US" dirty="0"/>
              <a:t> </a:t>
            </a:r>
            <a:r>
              <a:rPr lang="en-US" dirty="0" err="1"/>
              <a:t>ullamcorper</a:t>
            </a:r>
            <a:r>
              <a:rPr lang="en-US" dirty="0"/>
              <a:t> </a:t>
            </a:r>
            <a:r>
              <a:rPr lang="en-US" dirty="0" err="1"/>
              <a:t>suscipit</a:t>
            </a:r>
            <a:r>
              <a:rPr lang="en-US" dirty="0"/>
              <a:t> </a:t>
            </a:r>
            <a:r>
              <a:rPr lang="en-US" dirty="0" err="1"/>
              <a:t>lobortis</a:t>
            </a:r>
            <a:r>
              <a:rPr lang="en-US" dirty="0"/>
              <a:t> </a:t>
            </a:r>
            <a:r>
              <a:rPr lang="en-US" dirty="0" err="1"/>
              <a:t>nisl</a:t>
            </a:r>
            <a:r>
              <a:rPr lang="en-US" dirty="0"/>
              <a:t>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r>
              <a:rPr lang="en-US" dirty="0" err="1"/>
              <a:t>Decima</a:t>
            </a:r>
            <a:r>
              <a:rPr lang="en-US" dirty="0"/>
              <a:t> </a:t>
            </a:r>
            <a:r>
              <a:rPr lang="en-US" dirty="0" err="1"/>
              <a:t>eodem</a:t>
            </a:r>
            <a:r>
              <a:rPr lang="en-US" dirty="0"/>
              <a:t> </a:t>
            </a:r>
            <a:r>
              <a:rPr lang="en-US" dirty="0" err="1"/>
              <a:t>modo</a:t>
            </a:r>
            <a:r>
              <a:rPr lang="en-US" dirty="0"/>
              <a:t> </a:t>
            </a:r>
            <a:r>
              <a:rPr lang="en-US" dirty="0" err="1"/>
              <a:t>typi</a:t>
            </a:r>
            <a:r>
              <a:rPr lang="en-US" dirty="0"/>
              <a:t>, qui </a:t>
            </a:r>
            <a:r>
              <a:rPr lang="en-US" dirty="0" err="1"/>
              <a:t>nunc</a:t>
            </a:r>
            <a:r>
              <a:rPr lang="en-US" dirty="0"/>
              <a:t> </a:t>
            </a:r>
            <a:r>
              <a:rPr lang="en-US" dirty="0" err="1"/>
              <a:t>nobis</a:t>
            </a:r>
            <a:r>
              <a:rPr lang="en-US" dirty="0"/>
              <a:t> </a:t>
            </a:r>
            <a:r>
              <a:rPr lang="en-US" dirty="0" err="1"/>
              <a:t>videntu</a:t>
            </a:r>
            <a:r>
              <a:rPr lang="en-US" dirty="0"/>
              <a:t> </a:t>
            </a:r>
            <a:r>
              <a:rPr lang="en-US" dirty="0" err="1"/>
              <a:t>parum</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a:t>
            </a:r>
          </a:p>
        </p:txBody>
      </p:sp>
      <p:sp>
        <p:nvSpPr>
          <p:cNvPr id="12" name="Text Placeholder 11"/>
          <p:cNvSpPr>
            <a:spLocks noGrp="1"/>
          </p:cNvSpPr>
          <p:nvPr>
            <p:ph type="body" sz="quarter" idx="17" hasCustomPrompt="1"/>
          </p:nvPr>
        </p:nvSpPr>
        <p:spPr>
          <a:xfrm>
            <a:off x="316091" y="4139261"/>
            <a:ext cx="10897541" cy="4155253"/>
          </a:xfrm>
          <a:prstGeom prst="rect">
            <a:avLst/>
          </a:prstGeom>
        </p:spPr>
        <p:txBody>
          <a:bodyPr vert="horz" lIns="162547" tIns="81273" rIns="162547" bIns="81273"/>
          <a:lstStyle>
            <a:lvl1pPr marL="455084" indent="-455084">
              <a:spcAft>
                <a:spcPts val="1067"/>
              </a:spcAft>
              <a:buSzPct val="90000"/>
              <a:buFontTx/>
              <a:buBlip>
                <a:blip r:embed="rId5"/>
              </a:buBlip>
              <a:defRPr sz="2500">
                <a:solidFill>
                  <a:srgbClr val="787878"/>
                </a:solidFill>
                <a:latin typeface="+mn-lt"/>
              </a:defRPr>
            </a:lvl1pPr>
            <a:lvl2pPr marL="1056445" indent="-503843">
              <a:spcAft>
                <a:spcPts val="1067"/>
              </a:spcAft>
              <a:defRPr sz="21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Tree>
    <p:extLst>
      <p:ext uri="{BB962C8B-B14F-4D97-AF65-F5344CB8AC3E}">
        <p14:creationId xmlns:p14="http://schemas.microsoft.com/office/powerpoint/2010/main" val="296402495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llet Slide and Content White">
    <p:bg>
      <p:bgPr>
        <a:blipFill dpi="0" rotWithShape="1">
          <a:blip r:embed="rId2">
            <a:extLst>
              <a:ext uri="{BEBA8EAE-BF5A-486C-A8C5-ECC9F3942E4B}">
                <a14:imgProps xmlns:a14="http://schemas.microsoft.com/office/drawing/2010/main">
                  <a14:imgLayer r:embed="rId3">
                    <a14:imgEffect>
                      <a14:brightnessContrast bright="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16522" y="8475135"/>
            <a:ext cx="3793066" cy="488244"/>
          </a:xfrm>
        </p:spPr>
        <p:txBody>
          <a:bodyPr/>
          <a:lstStyle>
            <a:lvl1pPr>
              <a:defRPr>
                <a:solidFill>
                  <a:srgbClr val="009ADD"/>
                </a:solidFill>
                <a:latin typeface="+mn-lt"/>
              </a:defRPr>
            </a:lvl1pPr>
          </a:lstStyle>
          <a:p>
            <a:fld id="{C48D9196-7146-4672-A4BA-DB29036C6B41}" type="slidenum">
              <a:rPr lang="en-US" smtClean="0"/>
              <a:pPr/>
              <a:t>‹#›</a:t>
            </a:fld>
            <a:endParaRPr lang="en-US" dirty="0"/>
          </a:p>
        </p:txBody>
      </p:sp>
      <p:sp>
        <p:nvSpPr>
          <p:cNvPr id="7" name="Text Placeholder 11"/>
          <p:cNvSpPr>
            <a:spLocks noGrp="1"/>
          </p:cNvSpPr>
          <p:nvPr>
            <p:ph type="body" sz="quarter" idx="17" hasCustomPrompt="1"/>
          </p:nvPr>
        </p:nvSpPr>
        <p:spPr>
          <a:xfrm>
            <a:off x="316092" y="2615261"/>
            <a:ext cx="7285097" cy="5411141"/>
          </a:xfrm>
          <a:prstGeom prst="rect">
            <a:avLst/>
          </a:prstGeom>
        </p:spPr>
        <p:txBody>
          <a:bodyPr vert="horz" lIns="162547" tIns="81273" rIns="162547" bIns="81273"/>
          <a:lstStyle>
            <a:lvl1pPr marL="455084" indent="-455084">
              <a:spcAft>
                <a:spcPts val="1067"/>
              </a:spcAft>
              <a:buSzPct val="90000"/>
              <a:buFontTx/>
              <a:buBlip>
                <a:blip r:embed="rId4"/>
              </a:buBlip>
              <a:defRPr sz="2500">
                <a:solidFill>
                  <a:srgbClr val="787878"/>
                </a:solidFill>
                <a:latin typeface="+mn-lt"/>
              </a:defRPr>
            </a:lvl1pPr>
            <a:lvl2pPr marL="1056445" indent="-503843">
              <a:spcAft>
                <a:spcPts val="1067"/>
              </a:spcAft>
              <a:defRPr sz="21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8" name="Text Placeholder 8"/>
          <p:cNvSpPr>
            <a:spLocks noGrp="1"/>
          </p:cNvSpPr>
          <p:nvPr>
            <p:ph type="body" sz="quarter" idx="18" hasCustomPrompt="1"/>
          </p:nvPr>
        </p:nvSpPr>
        <p:spPr>
          <a:xfrm>
            <a:off x="316526" y="1629364"/>
            <a:ext cx="7284663"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32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16" name="Title 10"/>
          <p:cNvSpPr>
            <a:spLocks noGrp="1"/>
          </p:cNvSpPr>
          <p:nvPr>
            <p:ph type="title" hasCustomPrompt="1"/>
          </p:nvPr>
        </p:nvSpPr>
        <p:spPr>
          <a:xfrm>
            <a:off x="316521" y="366893"/>
            <a:ext cx="15622958" cy="837259"/>
          </a:xfrm>
          <a:prstGeom prst="rect">
            <a:avLst/>
          </a:prstGeom>
        </p:spPr>
        <p:txBody>
          <a:bodyPr vert="horz">
            <a:noAutofit/>
          </a:bodyPr>
          <a:lstStyle>
            <a:lvl1pPr algn="l">
              <a:defRPr sz="4000" b="1">
                <a:solidFill>
                  <a:srgbClr val="009BDE"/>
                </a:solidFill>
                <a:latin typeface="+mj-lt"/>
              </a:defRPr>
            </a:lvl1pPr>
          </a:lstStyle>
          <a:p>
            <a:r>
              <a:rPr lang="en-US" dirty="0"/>
              <a:t>Subject Title</a:t>
            </a:r>
          </a:p>
        </p:txBody>
      </p:sp>
      <p:pic>
        <p:nvPicPr>
          <p:cNvPr id="10" name="Picture 9"/>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
        <p:nvSpPr>
          <p:cNvPr id="4" name="Content Placeholder 3"/>
          <p:cNvSpPr>
            <a:spLocks noGrp="1"/>
          </p:cNvSpPr>
          <p:nvPr>
            <p:ph sz="quarter" idx="19" hasCustomPrompt="1"/>
          </p:nvPr>
        </p:nvSpPr>
        <p:spPr>
          <a:xfrm>
            <a:off x="8116418" y="1629365"/>
            <a:ext cx="7808149" cy="6397625"/>
          </a:xfrm>
          <a:prstGeom prst="rect">
            <a:avLst/>
          </a:prstGeom>
        </p:spPr>
        <p:txBody>
          <a:bodyPr vert="horz"/>
          <a:lstStyle>
            <a:lvl1pPr marL="0" indent="0">
              <a:buNone/>
              <a:defRPr baseline="0">
                <a:latin typeface="+mn-lt"/>
              </a:defRPr>
            </a:lvl1pPr>
          </a:lstStyle>
          <a:p>
            <a:pPr lvl="0"/>
            <a:r>
              <a:rPr lang="en-US" dirty="0"/>
              <a:t>Click to add content</a:t>
            </a:r>
          </a:p>
        </p:txBody>
      </p:sp>
    </p:spTree>
    <p:extLst>
      <p:ext uri="{BB962C8B-B14F-4D97-AF65-F5344CB8AC3E}">
        <p14:creationId xmlns:p14="http://schemas.microsoft.com/office/powerpoint/2010/main" val="3401237358"/>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Collunm Bullet">
    <p:bg>
      <p:bgPr>
        <a:blipFill dpi="0" rotWithShape="1">
          <a:blip r:embed="rId2">
            <a:extLst>
              <a:ext uri="{BEBA8EAE-BF5A-486C-A8C5-ECC9F3942E4B}">
                <a14:imgProps xmlns:a14="http://schemas.microsoft.com/office/drawing/2010/main">
                  <a14:imgLayer r:embed="rId3">
                    <a14:imgEffect>
                      <a14:brightnessContrast bright="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16522" y="8475135"/>
            <a:ext cx="3793066" cy="488244"/>
          </a:xfrm>
        </p:spPr>
        <p:txBody>
          <a:bodyPr/>
          <a:lstStyle>
            <a:lvl1pPr>
              <a:defRPr>
                <a:solidFill>
                  <a:srgbClr val="009ADD"/>
                </a:solidFill>
                <a:latin typeface="+mn-lt"/>
              </a:defRPr>
            </a:lvl1pPr>
          </a:lstStyle>
          <a:p>
            <a:fld id="{C48D9196-7146-4672-A4BA-DB29036C6B41}" type="slidenum">
              <a:rPr lang="en-US" smtClean="0"/>
              <a:pPr/>
              <a:t>‹#›</a:t>
            </a:fld>
            <a:endParaRPr lang="en-US" dirty="0"/>
          </a:p>
        </p:txBody>
      </p:sp>
      <p:sp>
        <p:nvSpPr>
          <p:cNvPr id="11" name="Text Placeholder 11"/>
          <p:cNvSpPr>
            <a:spLocks noGrp="1"/>
          </p:cNvSpPr>
          <p:nvPr>
            <p:ph type="body" sz="quarter" idx="17" hasCustomPrompt="1"/>
          </p:nvPr>
        </p:nvSpPr>
        <p:spPr>
          <a:xfrm>
            <a:off x="316089" y="2615261"/>
            <a:ext cx="3649623" cy="5411141"/>
          </a:xfrm>
          <a:prstGeom prst="rect">
            <a:avLst/>
          </a:prstGeom>
        </p:spPr>
        <p:txBody>
          <a:bodyPr vert="horz" lIns="162547" tIns="81273" rIns="162547" bIns="81273"/>
          <a:lstStyle>
            <a:lvl1pPr marL="455084" indent="-455084">
              <a:spcAft>
                <a:spcPts val="1067"/>
              </a:spcAft>
              <a:buSzPct val="90000"/>
              <a:buFontTx/>
              <a:buBlip>
                <a:blip r:embed="rId4"/>
              </a:buBlip>
              <a:defRPr sz="2100">
                <a:solidFill>
                  <a:srgbClr val="787878"/>
                </a:solidFill>
                <a:latin typeface="+mn-lt"/>
              </a:defRPr>
            </a:lvl1pPr>
            <a:lvl2pPr marL="1056445" indent="-503843">
              <a:spcAft>
                <a:spcPts val="1067"/>
              </a:spcAft>
              <a:defRPr sz="17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12" name="Text Placeholder 8"/>
          <p:cNvSpPr>
            <a:spLocks noGrp="1"/>
          </p:cNvSpPr>
          <p:nvPr>
            <p:ph type="body" sz="quarter" idx="18" hasCustomPrompt="1"/>
          </p:nvPr>
        </p:nvSpPr>
        <p:spPr>
          <a:xfrm>
            <a:off x="316525" y="1629364"/>
            <a:ext cx="36494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24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16" name="Title 10"/>
          <p:cNvSpPr>
            <a:spLocks noGrp="1"/>
          </p:cNvSpPr>
          <p:nvPr>
            <p:ph type="title" hasCustomPrompt="1"/>
          </p:nvPr>
        </p:nvSpPr>
        <p:spPr>
          <a:xfrm>
            <a:off x="316521" y="366893"/>
            <a:ext cx="15622958" cy="837259"/>
          </a:xfrm>
          <a:prstGeom prst="rect">
            <a:avLst/>
          </a:prstGeom>
        </p:spPr>
        <p:txBody>
          <a:bodyPr vert="horz">
            <a:noAutofit/>
          </a:bodyPr>
          <a:lstStyle>
            <a:lvl1pPr algn="l">
              <a:defRPr sz="4000" b="1">
                <a:solidFill>
                  <a:srgbClr val="009BDE"/>
                </a:solidFill>
                <a:latin typeface="+mj-lt"/>
              </a:defRPr>
            </a:lvl1pPr>
          </a:lstStyle>
          <a:p>
            <a:r>
              <a:rPr lang="en-US" dirty="0"/>
              <a:t>Subject Title</a:t>
            </a:r>
          </a:p>
        </p:txBody>
      </p:sp>
      <p:sp>
        <p:nvSpPr>
          <p:cNvPr id="13" name="Text Placeholder 11"/>
          <p:cNvSpPr>
            <a:spLocks noGrp="1"/>
          </p:cNvSpPr>
          <p:nvPr>
            <p:ph type="body" sz="quarter" idx="19" hasCustomPrompt="1"/>
          </p:nvPr>
        </p:nvSpPr>
        <p:spPr>
          <a:xfrm>
            <a:off x="4301336" y="2615261"/>
            <a:ext cx="3649623" cy="5411141"/>
          </a:xfrm>
          <a:prstGeom prst="rect">
            <a:avLst/>
          </a:prstGeom>
        </p:spPr>
        <p:txBody>
          <a:bodyPr vert="horz" lIns="162547" tIns="81273" rIns="162547" bIns="81273"/>
          <a:lstStyle>
            <a:lvl1pPr marL="455084" indent="-455084">
              <a:spcAft>
                <a:spcPts val="1067"/>
              </a:spcAft>
              <a:buSzPct val="90000"/>
              <a:buFontTx/>
              <a:buBlip>
                <a:blip r:embed="rId4"/>
              </a:buBlip>
              <a:defRPr sz="2100">
                <a:solidFill>
                  <a:srgbClr val="787878"/>
                </a:solidFill>
                <a:latin typeface="+mn-lt"/>
              </a:defRPr>
            </a:lvl1pPr>
            <a:lvl2pPr marL="1056445" indent="-503843">
              <a:spcAft>
                <a:spcPts val="1067"/>
              </a:spcAft>
              <a:defRPr sz="17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14" name="Text Placeholder 8"/>
          <p:cNvSpPr>
            <a:spLocks noGrp="1"/>
          </p:cNvSpPr>
          <p:nvPr>
            <p:ph type="body" sz="quarter" idx="20" hasCustomPrompt="1"/>
          </p:nvPr>
        </p:nvSpPr>
        <p:spPr>
          <a:xfrm>
            <a:off x="4301770" y="1629364"/>
            <a:ext cx="36494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24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20" name="Text Placeholder 11"/>
          <p:cNvSpPr>
            <a:spLocks noGrp="1"/>
          </p:cNvSpPr>
          <p:nvPr>
            <p:ph type="body" sz="quarter" idx="21" hasCustomPrompt="1"/>
          </p:nvPr>
        </p:nvSpPr>
        <p:spPr>
          <a:xfrm>
            <a:off x="8306122" y="2615261"/>
            <a:ext cx="3649623" cy="5411141"/>
          </a:xfrm>
          <a:prstGeom prst="rect">
            <a:avLst/>
          </a:prstGeom>
        </p:spPr>
        <p:txBody>
          <a:bodyPr vert="horz" lIns="162547" tIns="81273" rIns="162547" bIns="81273"/>
          <a:lstStyle>
            <a:lvl1pPr marL="455084" indent="-455084">
              <a:spcAft>
                <a:spcPts val="1067"/>
              </a:spcAft>
              <a:buSzPct val="90000"/>
              <a:buFontTx/>
              <a:buBlip>
                <a:blip r:embed="rId4"/>
              </a:buBlip>
              <a:defRPr sz="2100">
                <a:solidFill>
                  <a:srgbClr val="787878"/>
                </a:solidFill>
                <a:latin typeface="+mn-lt"/>
              </a:defRPr>
            </a:lvl1pPr>
            <a:lvl2pPr marL="1056445" indent="-503843">
              <a:spcAft>
                <a:spcPts val="1067"/>
              </a:spcAft>
              <a:defRPr sz="17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21" name="Text Placeholder 8"/>
          <p:cNvSpPr>
            <a:spLocks noGrp="1"/>
          </p:cNvSpPr>
          <p:nvPr>
            <p:ph type="body" sz="quarter" idx="22" hasCustomPrompt="1"/>
          </p:nvPr>
        </p:nvSpPr>
        <p:spPr>
          <a:xfrm>
            <a:off x="8306556" y="1629364"/>
            <a:ext cx="36494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24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22" name="Text Placeholder 11"/>
          <p:cNvSpPr>
            <a:spLocks noGrp="1"/>
          </p:cNvSpPr>
          <p:nvPr>
            <p:ph type="body" sz="quarter" idx="23" hasCustomPrompt="1"/>
          </p:nvPr>
        </p:nvSpPr>
        <p:spPr>
          <a:xfrm>
            <a:off x="12291369" y="2615261"/>
            <a:ext cx="3649623" cy="5411141"/>
          </a:xfrm>
          <a:prstGeom prst="rect">
            <a:avLst/>
          </a:prstGeom>
        </p:spPr>
        <p:txBody>
          <a:bodyPr vert="horz" lIns="162547" tIns="81273" rIns="162547" bIns="81273"/>
          <a:lstStyle>
            <a:lvl1pPr marL="455084" indent="-455084">
              <a:spcAft>
                <a:spcPts val="1067"/>
              </a:spcAft>
              <a:buSzPct val="90000"/>
              <a:buFontTx/>
              <a:buBlip>
                <a:blip r:embed="rId4"/>
              </a:buBlip>
              <a:defRPr sz="2100">
                <a:solidFill>
                  <a:srgbClr val="787878"/>
                </a:solidFill>
                <a:latin typeface="+mn-lt"/>
              </a:defRPr>
            </a:lvl1pPr>
            <a:lvl2pPr marL="1056445" indent="-503843">
              <a:spcAft>
                <a:spcPts val="1067"/>
              </a:spcAft>
              <a:defRPr sz="17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23" name="Text Placeholder 8"/>
          <p:cNvSpPr>
            <a:spLocks noGrp="1"/>
          </p:cNvSpPr>
          <p:nvPr>
            <p:ph type="body" sz="quarter" idx="24" hasCustomPrompt="1"/>
          </p:nvPr>
        </p:nvSpPr>
        <p:spPr>
          <a:xfrm>
            <a:off x="12291802" y="1629364"/>
            <a:ext cx="36494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24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pic>
        <p:nvPicPr>
          <p:cNvPr id="18" name="Picture 17"/>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Tree>
    <p:extLst>
      <p:ext uri="{BB962C8B-B14F-4D97-AF65-F5344CB8AC3E}">
        <p14:creationId xmlns:p14="http://schemas.microsoft.com/office/powerpoint/2010/main" val="1890970077"/>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 Blue pattern">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8A4E68C6-FBE7-C74A-A1B4-CC6C65D1DD14}"/>
              </a:ext>
            </a:extLst>
          </p:cNvPr>
          <p:cNvSpPr>
            <a:spLocks noGrp="1"/>
          </p:cNvSpPr>
          <p:nvPr>
            <p:ph type="body" sz="quarter" idx="11" hasCustomPrompt="1"/>
          </p:nvPr>
        </p:nvSpPr>
        <p:spPr>
          <a:xfrm>
            <a:off x="8325487" y="4925466"/>
            <a:ext cx="7125679" cy="2889615"/>
          </a:xfrm>
          <a:prstGeom prst="rect">
            <a:avLst/>
          </a:prstGeom>
        </p:spPr>
        <p:txBody>
          <a:bodyPr/>
          <a:lstStyle>
            <a:lvl1pPr marL="0" indent="0">
              <a:buNone/>
              <a:defRPr sz="3200">
                <a:solidFill>
                  <a:schemeClr val="tx1"/>
                </a:solidFill>
              </a:defRPr>
            </a:lvl1pPr>
            <a:lvl2pPr marL="812652" indent="0">
              <a:buNone/>
              <a:defRPr sz="1800">
                <a:solidFill>
                  <a:schemeClr val="bg1"/>
                </a:solidFill>
              </a:defRPr>
            </a:lvl2pPr>
            <a:lvl3pPr marL="1625301" indent="0">
              <a:buNone/>
              <a:defRPr sz="1800">
                <a:solidFill>
                  <a:schemeClr val="bg1"/>
                </a:solidFill>
              </a:defRPr>
            </a:lvl3pPr>
            <a:lvl4pPr marL="2437951" indent="0">
              <a:buNone/>
              <a:defRPr sz="1800">
                <a:solidFill>
                  <a:schemeClr val="bg1"/>
                </a:solidFill>
              </a:defRPr>
            </a:lvl4pPr>
            <a:lvl5pPr marL="3250601" indent="0">
              <a:buNone/>
              <a:defRPr sz="1800">
                <a:solidFill>
                  <a:schemeClr val="bg1"/>
                </a:solidFill>
              </a:defRPr>
            </a:lvl5pPr>
          </a:lstStyle>
          <a:p>
            <a:pPr lvl="0"/>
            <a:r>
              <a:rPr lang="en-US" dirty="0"/>
              <a:t>Click to add description</a:t>
            </a:r>
          </a:p>
        </p:txBody>
      </p:sp>
      <p:sp>
        <p:nvSpPr>
          <p:cNvPr id="2" name="Title 1">
            <a:extLst>
              <a:ext uri="{FF2B5EF4-FFF2-40B4-BE49-F238E27FC236}">
                <a16:creationId xmlns:a16="http://schemas.microsoft.com/office/drawing/2014/main" id="{D61AB769-0474-4D0D-BECE-395FBA115431}"/>
              </a:ext>
            </a:extLst>
          </p:cNvPr>
          <p:cNvSpPr>
            <a:spLocks noGrp="1"/>
          </p:cNvSpPr>
          <p:nvPr>
            <p:ph type="title" hasCustomPrompt="1"/>
          </p:nvPr>
        </p:nvSpPr>
        <p:spPr>
          <a:xfrm>
            <a:off x="8325452" y="2046848"/>
            <a:ext cx="7125551" cy="2717253"/>
          </a:xfrm>
        </p:spPr>
        <p:txBody>
          <a:bodyPr/>
          <a:lstStyle>
            <a:lvl1pPr>
              <a:defRPr sz="6000">
                <a:solidFill>
                  <a:schemeClr val="tx1"/>
                </a:solidFill>
              </a:defRPr>
            </a:lvl1pPr>
          </a:lstStyle>
          <a:p>
            <a:r>
              <a:rPr lang="en-US" dirty="0"/>
              <a:t>Click to edit your title</a:t>
            </a:r>
          </a:p>
        </p:txBody>
      </p:sp>
      <p:pic>
        <p:nvPicPr>
          <p:cNvPr id="5" name="Graphic 4">
            <a:extLst>
              <a:ext uri="{FF2B5EF4-FFF2-40B4-BE49-F238E27FC236}">
                <a16:creationId xmlns:a16="http://schemas.microsoft.com/office/drawing/2014/main" id="{31BAFBED-9537-4EAC-B665-301BA7736A31}"/>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pic>
        <p:nvPicPr>
          <p:cNvPr id="4" name="Graphic 3">
            <a:extLst>
              <a:ext uri="{FF2B5EF4-FFF2-40B4-BE49-F238E27FC236}">
                <a16:creationId xmlns:a16="http://schemas.microsoft.com/office/drawing/2014/main" id="{788E704E-CF6C-4595-A96E-F1609989D1F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47537" b="47537"/>
          <a:stretch/>
        </p:blipFill>
        <p:spPr>
          <a:xfrm>
            <a:off x="0" y="1348155"/>
            <a:ext cx="7795846" cy="7795845"/>
          </a:xfrm>
          <a:prstGeom prst="rect">
            <a:avLst/>
          </a:prstGeom>
        </p:spPr>
      </p:pic>
    </p:spTree>
    <p:extLst>
      <p:ext uri="{BB962C8B-B14F-4D97-AF65-F5344CB8AC3E}">
        <p14:creationId xmlns:p14="http://schemas.microsoft.com/office/powerpoint/2010/main" val="1383659681"/>
      </p:ext>
    </p:extLst>
  </p:cSld>
  <p:clrMapOvr>
    <a:masterClrMapping/>
  </p:clrMapOvr>
  <p:extLst>
    <p:ext uri="{DCECCB84-F9BA-43D5-87BE-67443E8EF086}">
      <p15:sldGuideLst xmlns:p15="http://schemas.microsoft.com/office/powerpoint/2012/main">
        <p15:guide id="1" pos="9728" userDrawn="1">
          <p15:clr>
            <a:srgbClr val="FBAE40"/>
          </p15:clr>
        </p15:guide>
        <p15:guide id="2" pos="51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lunm Bullet">
    <p:bg>
      <p:bgPr>
        <a:blipFill dpi="0" rotWithShape="1">
          <a:blip r:embed="rId2">
            <a:extLst>
              <a:ext uri="{BEBA8EAE-BF5A-486C-A8C5-ECC9F3942E4B}">
                <a14:imgProps xmlns:a14="http://schemas.microsoft.com/office/drawing/2010/main">
                  <a14:imgLayer r:embed="rId3">
                    <a14:imgEffect>
                      <a14:brightnessContrast bright="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16522" y="8475135"/>
            <a:ext cx="3793066" cy="488244"/>
          </a:xfrm>
        </p:spPr>
        <p:txBody>
          <a:bodyPr/>
          <a:lstStyle>
            <a:lvl1pPr>
              <a:defRPr>
                <a:solidFill>
                  <a:srgbClr val="009ADD"/>
                </a:solidFill>
                <a:latin typeface="+mn-lt"/>
              </a:defRPr>
            </a:lvl1pPr>
          </a:lstStyle>
          <a:p>
            <a:fld id="{C48D9196-7146-4672-A4BA-DB29036C6B41}" type="slidenum">
              <a:rPr lang="en-US" smtClean="0"/>
              <a:pPr/>
              <a:t>‹#›</a:t>
            </a:fld>
            <a:endParaRPr lang="en-US" dirty="0"/>
          </a:p>
        </p:txBody>
      </p:sp>
      <p:sp>
        <p:nvSpPr>
          <p:cNvPr id="11" name="Text Placeholder 11"/>
          <p:cNvSpPr>
            <a:spLocks noGrp="1"/>
          </p:cNvSpPr>
          <p:nvPr>
            <p:ph type="body" sz="quarter" idx="17" hasCustomPrompt="1"/>
          </p:nvPr>
        </p:nvSpPr>
        <p:spPr>
          <a:xfrm>
            <a:off x="316091" y="2615261"/>
            <a:ext cx="5017108" cy="5411141"/>
          </a:xfrm>
          <a:prstGeom prst="rect">
            <a:avLst/>
          </a:prstGeom>
        </p:spPr>
        <p:txBody>
          <a:bodyPr vert="horz" lIns="162547" tIns="81273" rIns="162547" bIns="81273"/>
          <a:lstStyle>
            <a:lvl1pPr marL="455084" indent="-455084">
              <a:spcAft>
                <a:spcPts val="1067"/>
              </a:spcAft>
              <a:buSzPct val="90000"/>
              <a:buFontTx/>
              <a:buBlip>
                <a:blip r:embed="rId4"/>
              </a:buBlip>
              <a:defRPr sz="2400">
                <a:solidFill>
                  <a:srgbClr val="787878"/>
                </a:solidFill>
                <a:latin typeface="+mn-lt"/>
              </a:defRPr>
            </a:lvl1pPr>
            <a:lvl2pPr marL="1056445" indent="-503843">
              <a:spcAft>
                <a:spcPts val="1067"/>
              </a:spcAft>
              <a:defRPr sz="21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12" name="Text Placeholder 8"/>
          <p:cNvSpPr>
            <a:spLocks noGrp="1"/>
          </p:cNvSpPr>
          <p:nvPr>
            <p:ph type="body" sz="quarter" idx="18" hasCustomPrompt="1"/>
          </p:nvPr>
        </p:nvSpPr>
        <p:spPr>
          <a:xfrm>
            <a:off x="316568" y="1629364"/>
            <a:ext cx="50168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32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16" name="Title 10"/>
          <p:cNvSpPr>
            <a:spLocks noGrp="1"/>
          </p:cNvSpPr>
          <p:nvPr>
            <p:ph type="title" hasCustomPrompt="1"/>
          </p:nvPr>
        </p:nvSpPr>
        <p:spPr>
          <a:xfrm>
            <a:off x="316521" y="366893"/>
            <a:ext cx="15622958" cy="837259"/>
          </a:xfrm>
          <a:prstGeom prst="rect">
            <a:avLst/>
          </a:prstGeom>
        </p:spPr>
        <p:txBody>
          <a:bodyPr vert="horz">
            <a:noAutofit/>
          </a:bodyPr>
          <a:lstStyle>
            <a:lvl1pPr algn="l">
              <a:defRPr sz="4000" b="1">
                <a:solidFill>
                  <a:srgbClr val="009BDE"/>
                </a:solidFill>
                <a:latin typeface="+mj-lt"/>
              </a:defRPr>
            </a:lvl1pPr>
          </a:lstStyle>
          <a:p>
            <a:r>
              <a:rPr lang="en-US" dirty="0"/>
              <a:t>Subject Title</a:t>
            </a:r>
          </a:p>
        </p:txBody>
      </p:sp>
      <p:sp>
        <p:nvSpPr>
          <p:cNvPr id="13" name="Text Placeholder 11"/>
          <p:cNvSpPr>
            <a:spLocks noGrp="1"/>
          </p:cNvSpPr>
          <p:nvPr>
            <p:ph type="body" sz="quarter" idx="19" hasCustomPrompt="1"/>
          </p:nvPr>
        </p:nvSpPr>
        <p:spPr>
          <a:xfrm>
            <a:off x="5629754" y="2615261"/>
            <a:ext cx="5017108" cy="5411141"/>
          </a:xfrm>
          <a:prstGeom prst="rect">
            <a:avLst/>
          </a:prstGeom>
        </p:spPr>
        <p:txBody>
          <a:bodyPr vert="horz" lIns="162547" tIns="81273" rIns="162547" bIns="81273"/>
          <a:lstStyle>
            <a:lvl1pPr marL="455084" indent="-455084">
              <a:spcAft>
                <a:spcPts val="1067"/>
              </a:spcAft>
              <a:buSzPct val="90000"/>
              <a:buFontTx/>
              <a:buBlip>
                <a:blip r:embed="rId4"/>
              </a:buBlip>
              <a:defRPr sz="2400">
                <a:solidFill>
                  <a:srgbClr val="787878"/>
                </a:solidFill>
                <a:latin typeface="+mn-lt"/>
              </a:defRPr>
            </a:lvl1pPr>
            <a:lvl2pPr marL="1056445" indent="-503843">
              <a:spcAft>
                <a:spcPts val="1067"/>
              </a:spcAft>
              <a:defRPr sz="21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14" name="Text Placeholder 8"/>
          <p:cNvSpPr>
            <a:spLocks noGrp="1"/>
          </p:cNvSpPr>
          <p:nvPr>
            <p:ph type="body" sz="quarter" idx="20" hasCustomPrompt="1"/>
          </p:nvPr>
        </p:nvSpPr>
        <p:spPr>
          <a:xfrm>
            <a:off x="5630228" y="1629364"/>
            <a:ext cx="50168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32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sp>
        <p:nvSpPr>
          <p:cNvPr id="20" name="Text Placeholder 11"/>
          <p:cNvSpPr>
            <a:spLocks noGrp="1"/>
          </p:cNvSpPr>
          <p:nvPr>
            <p:ph type="body" sz="quarter" idx="21" hasCustomPrompt="1"/>
          </p:nvPr>
        </p:nvSpPr>
        <p:spPr>
          <a:xfrm>
            <a:off x="10923882" y="2615261"/>
            <a:ext cx="5017108" cy="5411141"/>
          </a:xfrm>
          <a:prstGeom prst="rect">
            <a:avLst/>
          </a:prstGeom>
        </p:spPr>
        <p:txBody>
          <a:bodyPr vert="horz" lIns="162547" tIns="81273" rIns="162547" bIns="81273"/>
          <a:lstStyle>
            <a:lvl1pPr marL="455084" indent="-455084">
              <a:spcAft>
                <a:spcPts val="1067"/>
              </a:spcAft>
              <a:buSzPct val="90000"/>
              <a:buFontTx/>
              <a:buBlip>
                <a:blip r:embed="rId4"/>
              </a:buBlip>
              <a:defRPr sz="2400">
                <a:solidFill>
                  <a:srgbClr val="787878"/>
                </a:solidFill>
                <a:latin typeface="+mn-lt"/>
              </a:defRPr>
            </a:lvl1pPr>
            <a:lvl2pPr marL="1056445" indent="-503843">
              <a:spcAft>
                <a:spcPts val="1067"/>
              </a:spcAft>
              <a:defRPr sz="2100">
                <a:solidFill>
                  <a:srgbClr val="787878"/>
                </a:solidFill>
                <a:latin typeface="+mn-lt"/>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
        <p:nvSpPr>
          <p:cNvPr id="21" name="Text Placeholder 8"/>
          <p:cNvSpPr>
            <a:spLocks noGrp="1"/>
          </p:cNvSpPr>
          <p:nvPr>
            <p:ph type="body" sz="quarter" idx="22" hasCustomPrompt="1"/>
          </p:nvPr>
        </p:nvSpPr>
        <p:spPr>
          <a:xfrm>
            <a:off x="10924358" y="1629364"/>
            <a:ext cx="5016807" cy="829104"/>
          </a:xfrm>
          <a:prstGeom prst="rect">
            <a:avLst/>
          </a:prstGeom>
        </p:spPr>
        <p:txBody>
          <a:bodyPr vert="horz" lIns="162547" tIns="81273" rIns="162547" bIns="81273" anchor="ctr"/>
          <a:lstStyle>
            <a:lvl1pPr marL="0" marR="0" indent="0" algn="l" defTabSz="812650" rtl="0" eaLnBrk="1" fontAlgn="auto" latinLnBrk="0" hangingPunct="1">
              <a:lnSpc>
                <a:spcPct val="100000"/>
              </a:lnSpc>
              <a:spcBef>
                <a:spcPct val="20000"/>
              </a:spcBef>
              <a:spcAft>
                <a:spcPts val="0"/>
              </a:spcAft>
              <a:buClrTx/>
              <a:buSzTx/>
              <a:buFont typeface="Arial"/>
              <a:buNone/>
              <a:tabLst/>
              <a:defRPr sz="3200" b="1">
                <a:solidFill>
                  <a:srgbClr val="005486"/>
                </a:solidFill>
                <a:latin typeface="+mn-lt"/>
              </a:defRPr>
            </a:lvl1pPr>
            <a:lvl2pPr>
              <a:defRPr sz="2900"/>
            </a:lvl2pPr>
            <a:lvl3pPr>
              <a:defRPr sz="2500"/>
            </a:lvl3pPr>
            <a:lvl4pPr>
              <a:defRPr sz="2100"/>
            </a:lvl4pPr>
            <a:lvl5pPr>
              <a:defRPr sz="2100"/>
            </a:lvl5pPr>
          </a:lstStyle>
          <a:p>
            <a:pPr lvl="0"/>
            <a:r>
              <a:rPr lang="en-US" dirty="0"/>
              <a:t>Subhead Goes Here</a:t>
            </a:r>
          </a:p>
        </p:txBody>
      </p:sp>
      <p:pic>
        <p:nvPicPr>
          <p:cNvPr id="18" name="Picture 17"/>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Tree>
    <p:extLst>
      <p:ext uri="{BB962C8B-B14F-4D97-AF65-F5344CB8AC3E}">
        <p14:creationId xmlns:p14="http://schemas.microsoft.com/office/powerpoint/2010/main" val="2436841278"/>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ivider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6520" y="3913483"/>
            <a:ext cx="15664912" cy="1153977"/>
          </a:xfrm>
          <a:effectLst/>
        </p:spPr>
        <p:txBody>
          <a:bodyPr>
            <a:normAutofit/>
          </a:bodyPr>
          <a:lstStyle>
            <a:lvl1pPr>
              <a:defRPr sz="4600">
                <a:latin typeface="+mj-lt"/>
              </a:defRPr>
            </a:lvl1pPr>
          </a:lstStyle>
          <a:p>
            <a:r>
              <a:rPr lang="en-US" dirty="0"/>
              <a:t>Subject Divider</a:t>
            </a:r>
          </a:p>
        </p:txBody>
      </p:sp>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4927428" y="8467232"/>
            <a:ext cx="1008214" cy="507105"/>
          </a:xfrm>
          <a:prstGeom prst="rect">
            <a:avLst/>
          </a:prstGeom>
        </p:spPr>
      </p:pic>
    </p:spTree>
    <p:extLst>
      <p:ext uri="{BB962C8B-B14F-4D97-AF65-F5344CB8AC3E}">
        <p14:creationId xmlns:p14="http://schemas.microsoft.com/office/powerpoint/2010/main" val="261644807"/>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ign Off">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6520" y="6749449"/>
            <a:ext cx="15664912" cy="1153977"/>
          </a:xfrm>
          <a:effectLst/>
        </p:spPr>
        <p:txBody>
          <a:bodyPr>
            <a:normAutofit/>
          </a:bodyPr>
          <a:lstStyle>
            <a:lvl1pPr algn="ctr">
              <a:defRPr sz="4600" b="1" baseline="0">
                <a:solidFill>
                  <a:schemeClr val="tx1"/>
                </a:solidFill>
                <a:latin typeface="+mj-lt"/>
              </a:defRPr>
            </a:lvl1pPr>
          </a:lstStyle>
          <a:p>
            <a:r>
              <a:rPr lang="en-US" dirty="0"/>
              <a:t>Sign-Off Text</a:t>
            </a:r>
          </a:p>
        </p:txBody>
      </p:sp>
    </p:spTree>
    <p:extLst>
      <p:ext uri="{BB962C8B-B14F-4D97-AF65-F5344CB8AC3E}">
        <p14:creationId xmlns:p14="http://schemas.microsoft.com/office/powerpoint/2010/main" val="1552865355"/>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Half Page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47579" y="535178"/>
            <a:ext cx="15223417" cy="4519422"/>
          </a:xfrm>
          <a:prstGeom prst="rect">
            <a:avLst/>
          </a:prstGeom>
        </p:spPr>
        <p:txBody>
          <a:bodyPr vert="horz" lIns="91420" tIns="45710" rIns="91420" bIns="45710"/>
          <a:lstStyle>
            <a:lvl1pPr marL="0" indent="0" algn="ctr">
              <a:buNone/>
              <a:defRPr sz="3911" baseline="0">
                <a:solidFill>
                  <a:schemeClr val="tx2"/>
                </a:solidFill>
                <a:latin typeface="+mn-lt"/>
                <a:cs typeface="CiscoSans ExtraLight"/>
              </a:defRPr>
            </a:lvl1pPr>
          </a:lstStyle>
          <a:p>
            <a:pPr lvl="0"/>
            <a:r>
              <a:rPr lang="en-US" noProof="0" dirty="0"/>
              <a:t>Click icon to add picture</a:t>
            </a:r>
          </a:p>
        </p:txBody>
      </p:sp>
      <p:sp>
        <p:nvSpPr>
          <p:cNvPr id="4" name="Text Placeholder 3"/>
          <p:cNvSpPr>
            <a:spLocks noGrp="1"/>
          </p:cNvSpPr>
          <p:nvPr>
            <p:ph type="body" sz="quarter" idx="11"/>
          </p:nvPr>
        </p:nvSpPr>
        <p:spPr>
          <a:xfrm>
            <a:off x="797840" y="5430255"/>
            <a:ext cx="14869753" cy="1003124"/>
          </a:xfrm>
          <a:prstGeom prst="rect">
            <a:avLst/>
          </a:prstGeom>
        </p:spPr>
        <p:txBody>
          <a:bodyPr vert="horz" wrap="square">
            <a:spAutoFit/>
          </a:bodyPr>
          <a:lstStyle>
            <a:lvl1pPr marL="0" indent="0">
              <a:buNone/>
              <a:defRPr sz="5689" baseline="0">
                <a:solidFill>
                  <a:srgbClr val="58585B"/>
                </a:solidFill>
              </a:defRPr>
            </a:lvl1pPr>
          </a:lstStyle>
          <a:p>
            <a:pPr lvl="0"/>
            <a:r>
              <a:rPr lang="en-US"/>
              <a:t>Edit Master text styles</a:t>
            </a:r>
          </a:p>
        </p:txBody>
      </p:sp>
    </p:spTree>
    <p:extLst>
      <p:ext uri="{BB962C8B-B14F-4D97-AF65-F5344CB8AC3E}">
        <p14:creationId xmlns:p14="http://schemas.microsoft.com/office/powerpoint/2010/main" val="1230882074"/>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Bullet Slide">
    <p:bg>
      <p:bgPr>
        <a:solidFill>
          <a:schemeClr val="bg2"/>
        </a:solidFill>
        <a:effectLst/>
      </p:bgPr>
    </p:bg>
    <p:spTree>
      <p:nvGrpSpPr>
        <p:cNvPr id="1" name=""/>
        <p:cNvGrpSpPr/>
        <p:nvPr/>
      </p:nvGrpSpPr>
      <p:grpSpPr>
        <a:xfrm>
          <a:off x="0" y="0"/>
          <a:ext cx="0" cy="0"/>
          <a:chOff x="0" y="0"/>
          <a:chExt cx="0" cy="0"/>
        </a:xfrm>
      </p:grpSpPr>
      <p:pic>
        <p:nvPicPr>
          <p:cNvPr id="5" name="Picture 4" descr="BACKGROUND_divider 01 copy copy.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6256000" cy="1462271"/>
          </a:xfrm>
          <a:prstGeom prst="rect">
            <a:avLst/>
          </a:prstGeom>
        </p:spPr>
      </p:pic>
      <p:sp>
        <p:nvSpPr>
          <p:cNvPr id="3" name="Slide Number Placeholder 2"/>
          <p:cNvSpPr>
            <a:spLocks noGrp="1"/>
          </p:cNvSpPr>
          <p:nvPr>
            <p:ph type="sldNum" sz="quarter" idx="10"/>
          </p:nvPr>
        </p:nvSpPr>
        <p:spPr>
          <a:xfrm>
            <a:off x="316521" y="8475135"/>
            <a:ext cx="3793067" cy="488244"/>
          </a:xfrm>
        </p:spPr>
        <p:txBody>
          <a:bodyPr/>
          <a:lstStyle>
            <a:lvl1pPr>
              <a:defRPr>
                <a:solidFill>
                  <a:srgbClr val="009ADD"/>
                </a:solidFill>
              </a:defRPr>
            </a:lvl1pPr>
          </a:lstStyle>
          <a:p>
            <a:fld id="{C48D9196-7146-4672-A4BA-DB29036C6B41}" type="slidenum">
              <a:rPr lang="en-US" smtClean="0"/>
              <a:t>‹#›</a:t>
            </a:fld>
            <a:endParaRPr lang="en-US" dirty="0"/>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927428" y="8467233"/>
            <a:ext cx="1008213" cy="507105"/>
          </a:xfrm>
          <a:prstGeom prst="rect">
            <a:avLst/>
          </a:prstGeom>
        </p:spPr>
      </p:pic>
      <p:sp>
        <p:nvSpPr>
          <p:cNvPr id="6" name="Title 10"/>
          <p:cNvSpPr>
            <a:spLocks noGrp="1"/>
          </p:cNvSpPr>
          <p:nvPr>
            <p:ph type="title" hasCustomPrompt="1"/>
          </p:nvPr>
        </p:nvSpPr>
        <p:spPr>
          <a:xfrm>
            <a:off x="316522" y="366893"/>
            <a:ext cx="15622957" cy="837259"/>
          </a:xfrm>
          <a:prstGeom prst="rect">
            <a:avLst/>
          </a:prstGeom>
        </p:spPr>
        <p:txBody>
          <a:bodyPr vert="horz">
            <a:noAutofit/>
          </a:bodyPr>
          <a:lstStyle>
            <a:lvl1pPr algn="l">
              <a:defRPr sz="4000" b="1">
                <a:solidFill>
                  <a:srgbClr val="009BDE"/>
                </a:solidFill>
              </a:defRPr>
            </a:lvl1pPr>
          </a:lstStyle>
          <a:p>
            <a:r>
              <a:rPr lang="en-US" dirty="0"/>
              <a:t>Subject Title</a:t>
            </a:r>
          </a:p>
        </p:txBody>
      </p:sp>
      <p:sp>
        <p:nvSpPr>
          <p:cNvPr id="8" name="Text Placeholder 8"/>
          <p:cNvSpPr>
            <a:spLocks noGrp="1"/>
          </p:cNvSpPr>
          <p:nvPr>
            <p:ph type="body" sz="quarter" idx="15" hasCustomPrompt="1"/>
          </p:nvPr>
        </p:nvSpPr>
        <p:spPr>
          <a:xfrm>
            <a:off x="316523" y="1629364"/>
            <a:ext cx="15623389" cy="829104"/>
          </a:xfrm>
          <a:prstGeom prst="rect">
            <a:avLst/>
          </a:prstGeom>
        </p:spPr>
        <p:txBody>
          <a:bodyPr vert="horz" lIns="162547" tIns="81273" rIns="162547" bIns="81273"/>
          <a:lstStyle>
            <a:lvl1pPr marL="0" marR="0" indent="0" algn="l" defTabSz="812602" rtl="0" eaLnBrk="1" fontAlgn="auto" latinLnBrk="0" hangingPunct="1">
              <a:lnSpc>
                <a:spcPct val="100000"/>
              </a:lnSpc>
              <a:spcBef>
                <a:spcPct val="20000"/>
              </a:spcBef>
              <a:spcAft>
                <a:spcPts val="0"/>
              </a:spcAft>
              <a:buClrTx/>
              <a:buSzTx/>
              <a:buFont typeface="Arial"/>
              <a:buNone/>
              <a:tabLst/>
              <a:defRPr sz="3200" b="1">
                <a:solidFill>
                  <a:srgbClr val="005486"/>
                </a:solidFill>
              </a:defRPr>
            </a:lvl1pPr>
            <a:lvl2pPr>
              <a:defRPr sz="2900"/>
            </a:lvl2pPr>
            <a:lvl3pPr>
              <a:defRPr sz="2500"/>
            </a:lvl3pPr>
            <a:lvl4pPr>
              <a:defRPr sz="2100"/>
            </a:lvl4pPr>
            <a:lvl5pPr>
              <a:defRPr sz="2100"/>
            </a:lvl5pPr>
          </a:lstStyle>
          <a:p>
            <a:pPr lvl="0"/>
            <a:r>
              <a:rPr lang="en-US" dirty="0"/>
              <a:t>Subhead Goes Here</a:t>
            </a:r>
          </a:p>
        </p:txBody>
      </p:sp>
      <p:sp>
        <p:nvSpPr>
          <p:cNvPr id="10" name="Text Placeholder 8"/>
          <p:cNvSpPr>
            <a:spLocks noGrp="1"/>
          </p:cNvSpPr>
          <p:nvPr>
            <p:ph type="body" sz="quarter" idx="16" hasCustomPrompt="1"/>
          </p:nvPr>
        </p:nvSpPr>
        <p:spPr>
          <a:xfrm>
            <a:off x="316523" y="2458471"/>
            <a:ext cx="15623389" cy="1421567"/>
          </a:xfrm>
          <a:prstGeom prst="rect">
            <a:avLst/>
          </a:prstGeom>
        </p:spPr>
        <p:txBody>
          <a:bodyPr vert="horz" lIns="162547" tIns="81273" rIns="162547" bIns="81273"/>
          <a:lstStyle>
            <a:lvl1pPr marL="0" marR="0" indent="0" algn="l" defTabSz="812602" rtl="0" eaLnBrk="1" fontAlgn="auto" latinLnBrk="0" hangingPunct="1">
              <a:lnSpc>
                <a:spcPct val="100000"/>
              </a:lnSpc>
              <a:spcBef>
                <a:spcPct val="20000"/>
              </a:spcBef>
              <a:spcAft>
                <a:spcPts val="0"/>
              </a:spcAft>
              <a:buClrTx/>
              <a:buSzTx/>
              <a:buFont typeface="Arial"/>
              <a:buNone/>
              <a:tabLst/>
              <a:defRPr sz="2500" b="1">
                <a:solidFill>
                  <a:srgbClr val="787878"/>
                </a:solidFill>
              </a:defRPr>
            </a:lvl1pPr>
            <a:lvl2pPr>
              <a:defRPr sz="2900"/>
            </a:lvl2pPr>
            <a:lvl3pPr>
              <a:defRPr sz="2500"/>
            </a:lvl3pPr>
            <a:lvl4pPr>
              <a:defRPr sz="2100"/>
            </a:lvl4pPr>
            <a:lvl5pPr>
              <a:defRPr sz="2100"/>
            </a:lvl5pPr>
          </a:lstStyle>
          <a:p>
            <a:pPr lvl="0"/>
            <a:r>
              <a:rPr lang="en-US" dirty="0"/>
              <a:t>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r>
              <a:rPr lang="en-US" dirty="0" err="1"/>
              <a:t>tation</a:t>
            </a:r>
            <a:r>
              <a:rPr lang="en-US" dirty="0"/>
              <a:t> </a:t>
            </a:r>
            <a:r>
              <a:rPr lang="en-US" dirty="0" err="1"/>
              <a:t>ullamcorper</a:t>
            </a:r>
            <a:r>
              <a:rPr lang="en-US" dirty="0"/>
              <a:t> </a:t>
            </a:r>
            <a:r>
              <a:rPr lang="en-US" dirty="0" err="1"/>
              <a:t>suscipit</a:t>
            </a:r>
            <a:r>
              <a:rPr lang="en-US" dirty="0"/>
              <a:t> </a:t>
            </a:r>
            <a:r>
              <a:rPr lang="en-US" dirty="0" err="1"/>
              <a:t>lobortis</a:t>
            </a:r>
            <a:r>
              <a:rPr lang="en-US" dirty="0"/>
              <a:t> </a:t>
            </a:r>
            <a:r>
              <a:rPr lang="en-US" dirty="0" err="1"/>
              <a:t>nisl</a:t>
            </a:r>
            <a:r>
              <a:rPr lang="en-US" dirty="0"/>
              <a:t>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r>
              <a:rPr lang="en-US" dirty="0" err="1"/>
              <a:t>Decima</a:t>
            </a:r>
            <a:r>
              <a:rPr lang="en-US" dirty="0"/>
              <a:t> </a:t>
            </a:r>
            <a:r>
              <a:rPr lang="en-US" dirty="0" err="1"/>
              <a:t>eodem</a:t>
            </a:r>
            <a:r>
              <a:rPr lang="en-US" dirty="0"/>
              <a:t> </a:t>
            </a:r>
            <a:r>
              <a:rPr lang="en-US" dirty="0" err="1"/>
              <a:t>modo</a:t>
            </a:r>
            <a:r>
              <a:rPr lang="en-US" dirty="0"/>
              <a:t> </a:t>
            </a:r>
            <a:r>
              <a:rPr lang="en-US" dirty="0" err="1"/>
              <a:t>typi</a:t>
            </a:r>
            <a:r>
              <a:rPr lang="en-US" dirty="0"/>
              <a:t>, qui </a:t>
            </a:r>
            <a:r>
              <a:rPr lang="en-US" dirty="0" err="1"/>
              <a:t>nunc</a:t>
            </a:r>
            <a:r>
              <a:rPr lang="en-US" dirty="0"/>
              <a:t> </a:t>
            </a:r>
            <a:r>
              <a:rPr lang="en-US" dirty="0" err="1"/>
              <a:t>nobis</a:t>
            </a:r>
            <a:r>
              <a:rPr lang="en-US" dirty="0"/>
              <a:t> </a:t>
            </a:r>
            <a:r>
              <a:rPr lang="en-US" dirty="0" err="1"/>
              <a:t>videntu</a:t>
            </a:r>
            <a:r>
              <a:rPr lang="en-US" dirty="0"/>
              <a:t> </a:t>
            </a:r>
            <a:r>
              <a:rPr lang="en-US" dirty="0" err="1"/>
              <a:t>parum</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a:t>
            </a:r>
          </a:p>
        </p:txBody>
      </p:sp>
      <p:sp>
        <p:nvSpPr>
          <p:cNvPr id="12" name="Text Placeholder 11"/>
          <p:cNvSpPr>
            <a:spLocks noGrp="1"/>
          </p:cNvSpPr>
          <p:nvPr>
            <p:ph type="body" sz="quarter" idx="17" hasCustomPrompt="1"/>
          </p:nvPr>
        </p:nvSpPr>
        <p:spPr>
          <a:xfrm>
            <a:off x="316091" y="4139260"/>
            <a:ext cx="10897541" cy="4155253"/>
          </a:xfrm>
          <a:prstGeom prst="rect">
            <a:avLst/>
          </a:prstGeom>
        </p:spPr>
        <p:txBody>
          <a:bodyPr vert="horz" lIns="162547" tIns="81273" rIns="162547" bIns="81273"/>
          <a:lstStyle>
            <a:lvl1pPr marL="455058" indent="-455058">
              <a:spcAft>
                <a:spcPts val="1067"/>
              </a:spcAft>
              <a:buSzPct val="90000"/>
              <a:buFontTx/>
              <a:buBlip>
                <a:blip r:embed="rId4"/>
              </a:buBlip>
              <a:defRPr sz="2500">
                <a:solidFill>
                  <a:srgbClr val="787878"/>
                </a:solidFill>
              </a:defRPr>
            </a:lvl1pPr>
            <a:lvl2pPr marL="1056384" indent="-503813">
              <a:spcAft>
                <a:spcPts val="1067"/>
              </a:spcAft>
              <a:defRPr sz="2100">
                <a:solidFill>
                  <a:srgbClr val="787878"/>
                </a:solidFill>
              </a:defRPr>
            </a:lvl2pPr>
            <a:lvl3pPr>
              <a:defRPr sz="2100">
                <a:solidFill>
                  <a:srgbClr val="787878"/>
                </a:solidFill>
              </a:defRPr>
            </a:lvl3pPr>
            <a:lvl4pPr>
              <a:defRPr sz="2100">
                <a:solidFill>
                  <a:srgbClr val="787878"/>
                </a:solidFill>
              </a:defRPr>
            </a:lvl4pPr>
            <a:lvl5pPr>
              <a:defRPr sz="2100">
                <a:solidFill>
                  <a:srgbClr val="787878"/>
                </a:solidFill>
              </a:defRPr>
            </a:lvl5pPr>
          </a:lstStyle>
          <a:p>
            <a:pPr lvl="0"/>
            <a:r>
              <a:rPr lang="en-US" dirty="0"/>
              <a:t>Lorem </a:t>
            </a:r>
            <a:r>
              <a:rPr lang="en-US" dirty="0" err="1"/>
              <a:t>ipsum</a:t>
            </a:r>
            <a:r>
              <a:rPr lang="en-US" dirty="0"/>
              <a:t> </a:t>
            </a:r>
            <a:r>
              <a:rPr lang="en-US" dirty="0" err="1"/>
              <a:t>delores</a:t>
            </a:r>
            <a:r>
              <a:rPr lang="en-US" dirty="0"/>
              <a:t> eta </a:t>
            </a:r>
            <a:r>
              <a:rPr lang="en-US" dirty="0" err="1"/>
              <a:t>commecturere</a:t>
            </a:r>
            <a:r>
              <a:rPr lang="en-US" dirty="0"/>
              <a:t> </a:t>
            </a:r>
            <a:r>
              <a:rPr lang="en-US" dirty="0" err="1"/>
              <a:t>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est</a:t>
            </a:r>
            <a:r>
              <a:rPr lang="en-US" dirty="0"/>
              <a:t> </a:t>
            </a:r>
            <a:r>
              <a:rPr lang="en-US" dirty="0" err="1"/>
              <a:t>suscipit</a:t>
            </a:r>
            <a:r>
              <a:rPr lang="en-US" dirty="0"/>
              <a:t> verdure aurora</a:t>
            </a:r>
          </a:p>
          <a:p>
            <a:pPr lvl="1"/>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consequat</a:t>
            </a:r>
            <a:r>
              <a:rPr lang="en-US" dirty="0"/>
              <a:t> </a:t>
            </a:r>
            <a:r>
              <a:rPr lang="en-US" dirty="0" err="1"/>
              <a:t>vel</a:t>
            </a:r>
            <a:r>
              <a:rPr lang="en-US" dirty="0"/>
              <a:t> qui </a:t>
            </a:r>
            <a:r>
              <a:rPr lang="en-US" dirty="0" err="1"/>
              <a:t>nunc</a:t>
            </a:r>
            <a:r>
              <a:rPr lang="en-US" dirty="0"/>
              <a:t> </a:t>
            </a:r>
            <a:r>
              <a:rPr lang="en-US" dirty="0" err="1"/>
              <a:t>nobis</a:t>
            </a:r>
            <a:r>
              <a:rPr lang="en-US" dirty="0"/>
              <a:t> </a:t>
            </a:r>
            <a:r>
              <a:rPr lang="en-US" dirty="0" err="1"/>
              <a:t>videntur</a:t>
            </a:r>
            <a:r>
              <a:rPr lang="en-US" dirty="0"/>
              <a:t> </a:t>
            </a:r>
            <a:r>
              <a:rPr lang="en-US" dirty="0" err="1"/>
              <a:t>parum</a:t>
            </a:r>
            <a:r>
              <a:rPr lang="en-US" dirty="0"/>
              <a:t> </a:t>
            </a:r>
            <a:r>
              <a:rPr lang="en-US" dirty="0" err="1"/>
              <a:t>clari</a:t>
            </a:r>
            <a:r>
              <a:rPr lang="en-US" dirty="0"/>
              <a:t> </a:t>
            </a:r>
            <a:r>
              <a:rPr lang="en-US" dirty="0" err="1"/>
              <a:t>fiant</a:t>
            </a:r>
            <a:r>
              <a:rPr lang="en-US" dirty="0"/>
              <a:t> </a:t>
            </a:r>
            <a:r>
              <a:rPr lang="en-US" dirty="0" err="1"/>
              <a:t>sollemnes</a:t>
            </a:r>
            <a:r>
              <a:rPr lang="en-US" dirty="0"/>
              <a:t> in</a:t>
            </a:r>
          </a:p>
        </p:txBody>
      </p:sp>
    </p:spTree>
    <p:extLst>
      <p:ext uri="{BB962C8B-B14F-4D97-AF65-F5344CB8AC3E}">
        <p14:creationId xmlns:p14="http://schemas.microsoft.com/office/powerpoint/2010/main" val="2674438496"/>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ullet Slide and Content Dark">
    <p:bg>
      <p:bgPr>
        <a:blipFill>
          <a:blip r:embed="rId2"/>
          <a:stretch>
            <a:fillRect/>
          </a:stretch>
        </a:blipFill>
        <a:effectLst/>
      </p:bgPr>
    </p:bg>
    <p:spTree>
      <p:nvGrpSpPr>
        <p:cNvPr id="1" name=""/>
        <p:cNvGrpSpPr/>
        <p:nvPr/>
      </p:nvGrpSpPr>
      <p:grpSpPr>
        <a:xfrm>
          <a:off x="0" y="0"/>
          <a:ext cx="0" cy="0"/>
          <a:chOff x="0" y="0"/>
          <a:chExt cx="0" cy="0"/>
        </a:xfrm>
      </p:grpSpPr>
      <p:sp>
        <p:nvSpPr>
          <p:cNvPr id="2" name="Slide Number Placeholder 2"/>
          <p:cNvSpPr txBox="1">
            <a:spLocks noGrp="1"/>
          </p:cNvSpPr>
          <p:nvPr>
            <p:ph type="sldNum" sz="quarter" idx="8"/>
          </p:nvPr>
        </p:nvSpPr>
        <p:spPr>
          <a:xfrm>
            <a:off x="316516" y="8475135"/>
            <a:ext cx="3793064" cy="488240"/>
          </a:xfrm>
        </p:spPr>
        <p:txBody>
          <a:bodyPr/>
          <a:lstStyle>
            <a:lvl1pPr>
              <a:defRPr>
                <a:solidFill>
                  <a:srgbClr val="FFFFFF"/>
                </a:solidFill>
              </a:defRPr>
            </a:lvl1pPr>
          </a:lstStyle>
          <a:p>
            <a:pPr lvl="0"/>
            <a:fld id="{C78052B4-E4DE-4C6C-8193-2FA3BC2E6E6D}" type="slidenum">
              <a:t>‹#›</a:t>
            </a:fld>
            <a:endParaRPr lang="en-US" dirty="0"/>
          </a:p>
        </p:txBody>
      </p:sp>
      <p:pic>
        <p:nvPicPr>
          <p:cNvPr id="3"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927434" y="8467234"/>
            <a:ext cx="1008217" cy="507101"/>
          </a:xfrm>
          <a:prstGeom prst="rect">
            <a:avLst/>
          </a:prstGeom>
          <a:noFill/>
          <a:ln cap="flat">
            <a:noFill/>
          </a:ln>
        </p:spPr>
      </p:pic>
      <p:sp>
        <p:nvSpPr>
          <p:cNvPr id="4" name="Text Placeholder 11"/>
          <p:cNvSpPr txBox="1">
            <a:spLocks noGrp="1"/>
          </p:cNvSpPr>
          <p:nvPr>
            <p:ph type="body" sz="quarter" idx="4294967295"/>
          </p:nvPr>
        </p:nvSpPr>
        <p:spPr>
          <a:xfrm>
            <a:off x="316090" y="2615256"/>
            <a:ext cx="7285097" cy="5411139"/>
          </a:xfrm>
          <a:prstGeom prst="rect">
            <a:avLst/>
          </a:prstGeom>
          <a:noFill/>
          <a:ln>
            <a:noFill/>
          </a:ln>
        </p:spPr>
        <p:txBody>
          <a:bodyPr vert="horz" wrap="square" lIns="162543" tIns="81271" rIns="162543" bIns="81271" anchor="t" anchorCtr="0" compatLnSpc="1">
            <a:noAutofit/>
          </a:bodyPr>
          <a:lstStyle>
            <a:lvl1pPr marL="455066" marR="0" lvl="0" indent="-455066" defTabSz="812613" fontAlgn="auto">
              <a:lnSpc>
                <a:spcPct val="100000"/>
              </a:lnSpc>
              <a:spcBef>
                <a:spcPts val="667"/>
              </a:spcBef>
              <a:spcAft>
                <a:spcPts val="1067"/>
              </a:spcAft>
              <a:buSzPts val="1687"/>
              <a:buBlip>
                <a:blip r:embed="rId4"/>
              </a:buBlip>
              <a:tabLst/>
              <a:defRPr lang="en-US" sz="2500" b="0" i="0" u="none" strike="noStrike" cap="none" spc="0" baseline="0">
                <a:solidFill>
                  <a:srgbClr val="FFFFFF"/>
                </a:solidFill>
                <a:uFillTx/>
                <a:latin typeface="Arial"/>
              </a:defRPr>
            </a:lvl1pPr>
            <a:lvl2pPr marL="1056398" marR="0" lvl="1" indent="-503821" defTabSz="812613" fontAlgn="auto">
              <a:lnSpc>
                <a:spcPct val="100000"/>
              </a:lnSpc>
              <a:spcBef>
                <a:spcPts val="533"/>
              </a:spcBef>
              <a:spcAft>
                <a:spcPts val="1067"/>
              </a:spcAft>
              <a:buSzPct val="100000"/>
              <a:buFont typeface="Arial"/>
              <a:buChar char="–"/>
              <a:tabLst/>
              <a:defRPr lang="en-US" sz="2100" b="0" i="0" u="none" strike="noStrike" cap="none" spc="0" baseline="0">
                <a:solidFill>
                  <a:srgbClr val="FFFFFF"/>
                </a:solidFill>
                <a:uFillTx/>
                <a:latin typeface="Arial"/>
              </a:defRPr>
            </a:lvl2pPr>
          </a:lstStyle>
          <a:p>
            <a:pPr lvl="0"/>
            <a:r>
              <a:rPr lang="en-US"/>
              <a:t>Lorem ipsum delores eta commecturere nim ad minim veniam quis nostrud est suscipit verdure aurora</a:t>
            </a:r>
          </a:p>
          <a:p>
            <a:pPr lvl="1"/>
            <a:r>
              <a:rPr lang="en-US"/>
              <a:t>Iriure dolor in hendrerit; in vulputate velit esse consequat vel qui nunc nobis videntur parum clari fiant sollemnes in</a:t>
            </a:r>
          </a:p>
        </p:txBody>
      </p:sp>
      <p:sp>
        <p:nvSpPr>
          <p:cNvPr id="5" name="Text Placeholder 8"/>
          <p:cNvSpPr txBox="1">
            <a:spLocks noGrp="1"/>
          </p:cNvSpPr>
          <p:nvPr>
            <p:ph type="body" sz="quarter" idx="4294967295"/>
          </p:nvPr>
        </p:nvSpPr>
        <p:spPr>
          <a:xfrm>
            <a:off x="316528" y="1629363"/>
            <a:ext cx="7284659" cy="829104"/>
          </a:xfrm>
          <a:prstGeom prst="rect">
            <a:avLst/>
          </a:prstGeom>
          <a:noFill/>
          <a:ln>
            <a:noFill/>
          </a:ln>
        </p:spPr>
        <p:txBody>
          <a:bodyPr vert="horz" wrap="square" lIns="162543" tIns="81271" rIns="162543" bIns="81271" anchor="ctr" anchorCtr="0" compatLnSpc="1">
            <a:noAutofit/>
          </a:bodyPr>
          <a:lstStyle>
            <a:lvl1pPr marL="0" marR="0" lvl="0" indent="0" defTabSz="812613" fontAlgn="auto">
              <a:lnSpc>
                <a:spcPct val="100000"/>
              </a:lnSpc>
              <a:spcBef>
                <a:spcPts val="800"/>
              </a:spcBef>
              <a:spcAft>
                <a:spcPts val="0"/>
              </a:spcAft>
              <a:buNone/>
              <a:tabLst/>
              <a:defRPr lang="en-US" sz="3200" b="1" i="0" u="none" strike="noStrike" cap="none" spc="0" baseline="0">
                <a:solidFill>
                  <a:srgbClr val="009ADD"/>
                </a:solidFill>
                <a:uFillTx/>
                <a:latin typeface="Arial"/>
              </a:defRPr>
            </a:lvl1pPr>
          </a:lstStyle>
          <a:p>
            <a:pPr lvl="0"/>
            <a:r>
              <a:rPr lang="en-US"/>
              <a:t>Subhead Goes Here</a:t>
            </a:r>
          </a:p>
        </p:txBody>
      </p:sp>
      <p:sp>
        <p:nvSpPr>
          <p:cNvPr id="6" name="Title 10"/>
          <p:cNvSpPr txBox="1">
            <a:spLocks noGrp="1"/>
          </p:cNvSpPr>
          <p:nvPr>
            <p:ph type="title"/>
          </p:nvPr>
        </p:nvSpPr>
        <p:spPr>
          <a:xfrm>
            <a:off x="316516" y="366894"/>
            <a:ext cx="15622963" cy="837260"/>
          </a:xfrm>
        </p:spPr>
        <p:txBody>
          <a:bodyPr>
            <a:noAutofit/>
          </a:bodyPr>
          <a:lstStyle>
            <a:lvl1pPr>
              <a:defRPr sz="4000">
                <a:solidFill>
                  <a:srgbClr val="FFFFFF"/>
                </a:solidFill>
              </a:defRPr>
            </a:lvl1pPr>
          </a:lstStyle>
          <a:p>
            <a:pPr lvl="0"/>
            <a:r>
              <a:rPr lang="en-US"/>
              <a:t>Subject Title</a:t>
            </a:r>
          </a:p>
        </p:txBody>
      </p:sp>
      <p:sp>
        <p:nvSpPr>
          <p:cNvPr id="7" name="Content Placeholder 3"/>
          <p:cNvSpPr txBox="1">
            <a:spLocks noGrp="1"/>
          </p:cNvSpPr>
          <p:nvPr>
            <p:ph sz="quarter" idx="4294967295"/>
          </p:nvPr>
        </p:nvSpPr>
        <p:spPr>
          <a:xfrm>
            <a:off x="8116421" y="1629363"/>
            <a:ext cx="7808147" cy="6397629"/>
          </a:xfrm>
          <a:prstGeom prst="rect">
            <a:avLst/>
          </a:prstGeom>
          <a:noFill/>
          <a:ln>
            <a:noFill/>
          </a:ln>
        </p:spPr>
        <p:txBody>
          <a:bodyPr vert="horz" wrap="square" lIns="91440" tIns="45720" rIns="91440" bIns="45720" anchor="t" anchorCtr="0" compatLnSpc="1">
            <a:noAutofit/>
          </a:bodyPr>
          <a:lstStyle>
            <a:lvl1pPr marL="0" marR="0" lvl="0" indent="0" defTabSz="812613" fontAlgn="auto">
              <a:lnSpc>
                <a:spcPct val="100000"/>
              </a:lnSpc>
              <a:spcAft>
                <a:spcPts val="0"/>
              </a:spcAft>
              <a:buNone/>
              <a:tabLst/>
              <a:defRPr lang="en-US" sz="5700" b="0" i="0" u="none" strike="noStrike" cap="none" spc="0" baseline="0">
                <a:solidFill>
                  <a:srgbClr val="FFFFFF"/>
                </a:solidFill>
                <a:uFillTx/>
                <a:latin typeface="Arial"/>
              </a:defRPr>
            </a:lvl1pPr>
          </a:lstStyle>
          <a:p>
            <a:pPr lvl="0"/>
            <a:r>
              <a:rPr lang="en-US"/>
              <a:t>Click to add content</a:t>
            </a:r>
          </a:p>
        </p:txBody>
      </p:sp>
    </p:spTree>
    <p:extLst>
      <p:ext uri="{BB962C8B-B14F-4D97-AF65-F5344CB8AC3E}">
        <p14:creationId xmlns:p14="http://schemas.microsoft.com/office/powerpoint/2010/main" val="253265475"/>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_Cover - Blue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606C5D28-9584-47C7-A3F7-6D88B6719B58}"/>
              </a:ext>
            </a:extLst>
          </p:cNvPr>
          <p:cNvSpPr/>
          <p:nvPr/>
        </p:nvSpPr>
        <p:spPr bwMode="white">
          <a:xfrm>
            <a:off x="0" y="873531"/>
            <a:ext cx="6751235" cy="6647384"/>
          </a:xfrm>
          <a:prstGeom prst="rect">
            <a:avLst/>
          </a:prstGeom>
          <a:gradFill flip="none" rotWithShape="1">
            <a:gsLst>
              <a:gs pos="49600">
                <a:srgbClr val="0099DD">
                  <a:lumMod val="75000"/>
                  <a:alpha val="95000"/>
                </a:srgbClr>
              </a:gs>
              <a:gs pos="0">
                <a:srgbClr val="005386"/>
              </a:gs>
              <a:gs pos="100000">
                <a:srgbClr val="0099DD">
                  <a:alpha val="75000"/>
                </a:srgbClr>
              </a:gs>
            </a:gsLst>
            <a:lin ang="2700000" scaled="1"/>
            <a:tileRect/>
          </a:gradFill>
          <a:ln w="9525" cap="flat" cmpd="sng" algn="ctr">
            <a:noFill/>
            <a:prstDash val="solid"/>
          </a:ln>
          <a:effectLst>
            <a:outerShdw blurRad="40000" dist="23000" dir="5400000" rotWithShape="0">
              <a:srgbClr val="000000">
                <a:alpha val="35000"/>
              </a:srgbClr>
            </a:outerShdw>
          </a:effectLst>
        </p:spPr>
        <p:txBody>
          <a:bodyPr rtlCol="0" anchor="ctr"/>
          <a:lstStyle/>
          <a:p>
            <a:pPr marR="0" lvl="0" indent="0" algn="ctr" defTabSz="914377"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FFFFFF"/>
              </a:solidFill>
              <a:effectLst/>
              <a:uLnTx/>
              <a:uFillTx/>
              <a:latin typeface="Century Gothic" panose="020F0302020204030204"/>
            </a:endParaRPr>
          </a:p>
        </p:txBody>
      </p:sp>
      <p:pic>
        <p:nvPicPr>
          <p:cNvPr id="77" name="Graphic 76">
            <a:extLst>
              <a:ext uri="{FF2B5EF4-FFF2-40B4-BE49-F238E27FC236}">
                <a16:creationId xmlns:a16="http://schemas.microsoft.com/office/drawing/2014/main" id="{51505317-2F30-4C70-8040-FD04BFC21EE0}"/>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black">
          <a:xfrm>
            <a:off x="850277" y="1511483"/>
            <a:ext cx="1310625" cy="530404"/>
          </a:xfrm>
          <a:prstGeom prst="rect">
            <a:avLst/>
          </a:prstGeom>
        </p:spPr>
      </p:pic>
      <p:sp>
        <p:nvSpPr>
          <p:cNvPr id="6" name="Title 5">
            <a:extLst>
              <a:ext uri="{FF2B5EF4-FFF2-40B4-BE49-F238E27FC236}">
                <a16:creationId xmlns:a16="http://schemas.microsoft.com/office/drawing/2014/main" id="{24AE0150-47F6-4CAD-883B-C499ECD12948}"/>
              </a:ext>
            </a:extLst>
          </p:cNvPr>
          <p:cNvSpPr>
            <a:spLocks noGrp="1"/>
          </p:cNvSpPr>
          <p:nvPr>
            <p:ph type="title" hasCustomPrompt="1"/>
          </p:nvPr>
        </p:nvSpPr>
        <p:spPr bwMode="black">
          <a:xfrm>
            <a:off x="873749" y="2398907"/>
            <a:ext cx="5394395" cy="3058915"/>
          </a:xfrm>
        </p:spPr>
        <p:txBody>
          <a:bodyPr>
            <a:normAutofit/>
          </a:bodyPr>
          <a:lstStyle>
            <a:lvl1pPr>
              <a:defRPr sz="6000">
                <a:solidFill>
                  <a:schemeClr val="tx1"/>
                </a:solidFill>
              </a:defRPr>
            </a:lvl1pPr>
          </a:lstStyle>
          <a:p>
            <a:r>
              <a:rPr lang="en-US" dirty="0"/>
              <a:t>Click to edit title</a:t>
            </a:r>
          </a:p>
        </p:txBody>
      </p:sp>
      <p:sp>
        <p:nvSpPr>
          <p:cNvPr id="198" name="Subtitle 2">
            <a:extLst>
              <a:ext uri="{FF2B5EF4-FFF2-40B4-BE49-F238E27FC236}">
                <a16:creationId xmlns:a16="http://schemas.microsoft.com/office/drawing/2014/main" id="{6ABB1A0B-2F4F-457F-AE71-58E58E664496}"/>
              </a:ext>
            </a:extLst>
          </p:cNvPr>
          <p:cNvSpPr>
            <a:spLocks noGrp="1"/>
          </p:cNvSpPr>
          <p:nvPr>
            <p:ph type="subTitle" idx="1" hasCustomPrompt="1"/>
          </p:nvPr>
        </p:nvSpPr>
        <p:spPr bwMode="black">
          <a:xfrm>
            <a:off x="859802" y="6181726"/>
            <a:ext cx="5408343" cy="992353"/>
          </a:xfrm>
        </p:spPr>
        <p:txBody>
          <a:bodyPr>
            <a:normAutofit/>
          </a:bodyPr>
          <a:lstStyle>
            <a:lvl1pPr marL="0" indent="0" algn="l">
              <a:buNone/>
              <a:defRPr sz="2000">
                <a:solidFill>
                  <a:schemeClr val="tx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insert name of author and/or date</a:t>
            </a:r>
          </a:p>
        </p:txBody>
      </p:sp>
      <p:pic>
        <p:nvPicPr>
          <p:cNvPr id="9" name="Graphic 8">
            <a:extLst>
              <a:ext uri="{FF2B5EF4-FFF2-40B4-BE49-F238E27FC236}">
                <a16:creationId xmlns:a16="http://schemas.microsoft.com/office/drawing/2014/main" id="{50D1ACF8-2DE3-4B88-B446-2E8E4C6A1516}"/>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black">
          <a:xfrm>
            <a:off x="850277" y="1511483"/>
            <a:ext cx="1310625" cy="530404"/>
          </a:xfrm>
          <a:prstGeom prst="rect">
            <a:avLst/>
          </a:prstGeom>
        </p:spPr>
      </p:pic>
    </p:spTree>
    <p:extLst>
      <p:ext uri="{BB962C8B-B14F-4D97-AF65-F5344CB8AC3E}">
        <p14:creationId xmlns:p14="http://schemas.microsoft.com/office/powerpoint/2010/main" val="1722997537"/>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Divider - Blue pattern">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8A4E68C6-FBE7-C74A-A1B4-CC6C65D1DD14}"/>
              </a:ext>
            </a:extLst>
          </p:cNvPr>
          <p:cNvSpPr>
            <a:spLocks noGrp="1"/>
          </p:cNvSpPr>
          <p:nvPr>
            <p:ph type="body" sz="quarter" idx="11" hasCustomPrompt="1"/>
          </p:nvPr>
        </p:nvSpPr>
        <p:spPr>
          <a:xfrm>
            <a:off x="8325489" y="4925467"/>
            <a:ext cx="7125679" cy="2889615"/>
          </a:xfrm>
          <a:prstGeom prst="rect">
            <a:avLst/>
          </a:prstGeom>
        </p:spPr>
        <p:txBody>
          <a:bodyPr/>
          <a:lstStyle>
            <a:lvl1pPr marL="0" indent="0">
              <a:buNone/>
              <a:defRPr sz="3200">
                <a:solidFill>
                  <a:schemeClr val="tx1"/>
                </a:solidFill>
              </a:defRPr>
            </a:lvl1pPr>
            <a:lvl2pPr marL="812632" indent="0">
              <a:buNone/>
              <a:defRPr sz="1800">
                <a:solidFill>
                  <a:schemeClr val="bg1"/>
                </a:solidFill>
              </a:defRPr>
            </a:lvl2pPr>
            <a:lvl3pPr marL="1625261" indent="0">
              <a:buNone/>
              <a:defRPr sz="1800">
                <a:solidFill>
                  <a:schemeClr val="bg1"/>
                </a:solidFill>
              </a:defRPr>
            </a:lvl3pPr>
            <a:lvl4pPr marL="2437890" indent="0">
              <a:buNone/>
              <a:defRPr sz="1800">
                <a:solidFill>
                  <a:schemeClr val="bg1"/>
                </a:solidFill>
              </a:defRPr>
            </a:lvl4pPr>
            <a:lvl5pPr marL="3250520" indent="0">
              <a:buNone/>
              <a:defRPr sz="1800">
                <a:solidFill>
                  <a:schemeClr val="bg1"/>
                </a:solidFill>
              </a:defRPr>
            </a:lvl5pPr>
          </a:lstStyle>
          <a:p>
            <a:pPr lvl="0"/>
            <a:r>
              <a:rPr lang="en-US" dirty="0"/>
              <a:t>Click to add description</a:t>
            </a:r>
          </a:p>
        </p:txBody>
      </p:sp>
      <p:sp>
        <p:nvSpPr>
          <p:cNvPr id="2" name="Title 1">
            <a:extLst>
              <a:ext uri="{FF2B5EF4-FFF2-40B4-BE49-F238E27FC236}">
                <a16:creationId xmlns:a16="http://schemas.microsoft.com/office/drawing/2014/main" id="{D61AB769-0474-4D0D-BECE-395FBA115431}"/>
              </a:ext>
            </a:extLst>
          </p:cNvPr>
          <p:cNvSpPr>
            <a:spLocks noGrp="1"/>
          </p:cNvSpPr>
          <p:nvPr>
            <p:ph type="title" hasCustomPrompt="1"/>
          </p:nvPr>
        </p:nvSpPr>
        <p:spPr>
          <a:xfrm>
            <a:off x="8325454" y="2046848"/>
            <a:ext cx="7125551" cy="2717253"/>
          </a:xfrm>
        </p:spPr>
        <p:txBody>
          <a:bodyPr/>
          <a:lstStyle>
            <a:lvl1pPr>
              <a:defRPr sz="6000">
                <a:solidFill>
                  <a:schemeClr val="tx1"/>
                </a:solidFill>
              </a:defRPr>
            </a:lvl1pPr>
          </a:lstStyle>
          <a:p>
            <a:r>
              <a:rPr lang="en-US" dirty="0"/>
              <a:t>Click to edit your title</a:t>
            </a:r>
          </a:p>
        </p:txBody>
      </p:sp>
      <p:pic>
        <p:nvPicPr>
          <p:cNvPr id="5" name="Graphic 4">
            <a:extLst>
              <a:ext uri="{FF2B5EF4-FFF2-40B4-BE49-F238E27FC236}">
                <a16:creationId xmlns:a16="http://schemas.microsoft.com/office/drawing/2014/main" id="{31BAFBED-9537-4EAC-B665-301BA7736A31}"/>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pic>
        <p:nvPicPr>
          <p:cNvPr id="4" name="Graphic 3">
            <a:extLst>
              <a:ext uri="{FF2B5EF4-FFF2-40B4-BE49-F238E27FC236}">
                <a16:creationId xmlns:a16="http://schemas.microsoft.com/office/drawing/2014/main" id="{788E704E-CF6C-4595-A96E-F1609989D1F9}"/>
              </a:ext>
            </a:extLst>
          </p:cNvPr>
          <p:cNvPicPr>
            <a:picLocks noChangeAspect="1"/>
          </p:cNvPicPr>
          <p:nvPr userDrawn="1"/>
        </p:nvPicPr>
        <p:blipFill rotWithShape="1">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l="47537" b="47537"/>
          <a:stretch/>
        </p:blipFill>
        <p:spPr>
          <a:xfrm>
            <a:off x="1" y="1348156"/>
            <a:ext cx="7795847" cy="7795845"/>
          </a:xfrm>
          <a:prstGeom prst="rect">
            <a:avLst/>
          </a:prstGeom>
        </p:spPr>
      </p:pic>
    </p:spTree>
    <p:extLst>
      <p:ext uri="{BB962C8B-B14F-4D97-AF65-F5344CB8AC3E}">
        <p14:creationId xmlns:p14="http://schemas.microsoft.com/office/powerpoint/2010/main" val="1243429712"/>
      </p:ext>
    </p:extLst>
  </p:cSld>
  <p:clrMapOvr>
    <a:masterClrMapping/>
  </p:clrMapOvr>
  <p:extLst>
    <p:ext uri="{DCECCB84-F9BA-43D5-87BE-67443E8EF086}">
      <p15:sldGuideLst xmlns:p15="http://schemas.microsoft.com/office/powerpoint/2012/main">
        <p15:guide id="1" pos="9728">
          <p15:clr>
            <a:srgbClr val="FBAE40"/>
          </p15:clr>
        </p15:guide>
        <p15:guide id="2" pos="512">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2_Single colum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87AAB1-E6B7-4457-A1AA-73B13BD1EBD0}"/>
              </a:ext>
            </a:extLst>
          </p:cNvPr>
          <p:cNvSpPr>
            <a:spLocks noGrp="1"/>
          </p:cNvSpPr>
          <p:nvPr>
            <p:ph type="title" hasCustomPrompt="1"/>
          </p:nvPr>
        </p:nvSpPr>
        <p:spPr>
          <a:xfrm>
            <a:off x="812800" y="291775"/>
            <a:ext cx="14630400" cy="1202916"/>
          </a:xfrm>
        </p:spPr>
        <p:txBody>
          <a:bodyPr/>
          <a:lstStyle/>
          <a:p>
            <a:r>
              <a:rPr lang="en-US" dirty="0"/>
              <a:t>Click to edit your title</a:t>
            </a:r>
          </a:p>
        </p:txBody>
      </p:sp>
      <p:sp>
        <p:nvSpPr>
          <p:cNvPr id="5" name="Content Placeholder 4">
            <a:extLst>
              <a:ext uri="{FF2B5EF4-FFF2-40B4-BE49-F238E27FC236}">
                <a16:creationId xmlns:a16="http://schemas.microsoft.com/office/drawing/2014/main" id="{7BC457BD-828D-4560-AC2E-D9774101D67E}"/>
              </a:ext>
            </a:extLst>
          </p:cNvPr>
          <p:cNvSpPr>
            <a:spLocks noGrp="1"/>
          </p:cNvSpPr>
          <p:nvPr>
            <p:ph sz="quarter" idx="10"/>
          </p:nvPr>
        </p:nvSpPr>
        <p:spPr>
          <a:xfrm>
            <a:off x="812800" y="1841501"/>
            <a:ext cx="14630400" cy="6121401"/>
          </a:xfrm>
        </p:spPr>
        <p:txBody>
          <a:bodyPr/>
          <a:lstStyle/>
          <a:p>
            <a:pPr lvl="0"/>
            <a:r>
              <a:rPr lang="en-US" dirty="0"/>
              <a:t>Click to edit Master text styles</a:t>
            </a:r>
          </a:p>
          <a:p>
            <a:pPr lvl="1"/>
            <a:r>
              <a:rPr lang="en-US" dirty="0"/>
              <a:t>Second level</a:t>
            </a:r>
          </a:p>
          <a:p>
            <a:pPr lvl="2"/>
            <a:r>
              <a:rPr lang="en-US" dirty="0"/>
              <a:t>Third level</a:t>
            </a:r>
          </a:p>
        </p:txBody>
      </p:sp>
      <p:pic>
        <p:nvPicPr>
          <p:cNvPr id="4" name="Graphic 3">
            <a:extLst>
              <a:ext uri="{FF2B5EF4-FFF2-40B4-BE49-F238E27FC236}">
                <a16:creationId xmlns:a16="http://schemas.microsoft.com/office/drawing/2014/main" id="{0A193B6F-42A2-4AAB-BEAA-9DD63566C746}"/>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6" name="Slide Number Placeholder 2">
            <a:extLst>
              <a:ext uri="{FF2B5EF4-FFF2-40B4-BE49-F238E27FC236}">
                <a16:creationId xmlns:a16="http://schemas.microsoft.com/office/drawing/2014/main" id="{22C33106-DA77-0745-8117-484E19E240DF}"/>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3548737541"/>
      </p:ext>
    </p:extLst>
  </p:cSld>
  <p:clrMapOvr>
    <a:masterClrMapping/>
  </p:clrMapOvr>
  <p:extLst>
    <p:ext uri="{DCECCB84-F9BA-43D5-87BE-67443E8EF086}">
      <p15:sldGuideLst xmlns:p15="http://schemas.microsoft.com/office/powerpoint/2012/main">
        <p15:guide id="1" pos="512">
          <p15:clr>
            <a:srgbClr val="FBAE40"/>
          </p15:clr>
        </p15:guide>
        <p15:guide id="2" pos="9728">
          <p15:clr>
            <a:srgbClr val="FBAE40"/>
          </p15:clr>
        </p15:guide>
        <p15:guide id="6" orient="horz" pos="5016">
          <p15:clr>
            <a:srgbClr val="FBAE40"/>
          </p15:clr>
        </p15:guide>
        <p15:guide id="7" orient="horz" pos="576">
          <p15:clr>
            <a:srgbClr val="FBAE40"/>
          </p15:clr>
        </p15:guide>
        <p15:guide id="8" orient="horz" pos="1152">
          <p15:clr>
            <a:srgbClr val="FBAE40"/>
          </p15:clr>
        </p15:guide>
        <p15:guide id="9" pos="5120">
          <p15:clr>
            <a:srgbClr val="FBAE40"/>
          </p15:clr>
        </p15:guide>
        <p15:guide id="10" orient="horz" pos="3072">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bg1"/>
        </a:solidFill>
        <a:effectLst/>
      </p:bgPr>
    </p:bg>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1F5FAE11-1963-4314-88AD-52DD3B4FBE46}"/>
              </a:ext>
            </a:extLst>
          </p:cNvPr>
          <p:cNvSpPr>
            <a:spLocks noGrp="1"/>
          </p:cNvSpPr>
          <p:nvPr>
            <p:ph sz="quarter" idx="10"/>
          </p:nvPr>
        </p:nvSpPr>
        <p:spPr>
          <a:xfrm>
            <a:off x="812800" y="1841501"/>
            <a:ext cx="14630400" cy="6121401"/>
          </a:xfrm>
        </p:spPr>
        <p:txBody>
          <a:bodyPr/>
          <a:lstStyle/>
          <a:p>
            <a:pPr lvl="0"/>
            <a:r>
              <a:rPr lang="en-US" dirty="0"/>
              <a:t>Click to edit Master text styles</a:t>
            </a:r>
          </a:p>
          <a:p>
            <a:pPr lvl="1"/>
            <a:r>
              <a:rPr lang="en-US" dirty="0"/>
              <a:t>Second level</a:t>
            </a:r>
          </a:p>
          <a:p>
            <a:pPr lvl="2"/>
            <a:r>
              <a:rPr lang="en-US" dirty="0"/>
              <a:t>Third level</a:t>
            </a:r>
          </a:p>
        </p:txBody>
      </p:sp>
      <p:pic>
        <p:nvPicPr>
          <p:cNvPr id="5" name="Graphic 4">
            <a:extLst>
              <a:ext uri="{FF2B5EF4-FFF2-40B4-BE49-F238E27FC236}">
                <a16:creationId xmlns:a16="http://schemas.microsoft.com/office/drawing/2014/main" id="{94E60D3A-92DA-4A83-8723-1D5F699582AB}"/>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6" name="Slide Number Placeholder 2">
            <a:extLst>
              <a:ext uri="{FF2B5EF4-FFF2-40B4-BE49-F238E27FC236}">
                <a16:creationId xmlns:a16="http://schemas.microsoft.com/office/drawing/2014/main" id="{3DC60A12-070B-4709-AAC6-5098DD0D2E1D}"/>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
        <p:nvSpPr>
          <p:cNvPr id="7" name="Title 6">
            <a:extLst>
              <a:ext uri="{FF2B5EF4-FFF2-40B4-BE49-F238E27FC236}">
                <a16:creationId xmlns:a16="http://schemas.microsoft.com/office/drawing/2014/main" id="{5DED449A-E8DC-45BD-A914-A12FEF29AD3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64333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lumn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E40299-C6BD-4C34-80B9-8FC4694E34B0}"/>
              </a:ext>
            </a:extLst>
          </p:cNvPr>
          <p:cNvSpPr>
            <a:spLocks noGrp="1"/>
          </p:cNvSpPr>
          <p:nvPr>
            <p:ph sz="quarter" idx="10"/>
          </p:nvPr>
        </p:nvSpPr>
        <p:spPr>
          <a:xfrm>
            <a:off x="813816" y="1837944"/>
            <a:ext cx="6858000" cy="6117336"/>
          </a:xfrm>
        </p:spPr>
        <p:txBody>
          <a:bodyPr/>
          <a:lstStyle/>
          <a:p>
            <a:pPr lvl="0"/>
            <a:r>
              <a:rPr lang="en-US"/>
              <a:t>Click to edit Master text styles</a:t>
            </a:r>
          </a:p>
          <a:p>
            <a:pPr lvl="1"/>
            <a:r>
              <a:rPr lang="en-US"/>
              <a:t>Second level</a:t>
            </a:r>
          </a:p>
          <a:p>
            <a:pPr lvl="2"/>
            <a:r>
              <a:rPr lang="en-US"/>
              <a:t>Third level</a:t>
            </a:r>
          </a:p>
        </p:txBody>
      </p:sp>
      <p:sp>
        <p:nvSpPr>
          <p:cNvPr id="10" name="Content Placeholder 9">
            <a:extLst>
              <a:ext uri="{FF2B5EF4-FFF2-40B4-BE49-F238E27FC236}">
                <a16:creationId xmlns:a16="http://schemas.microsoft.com/office/drawing/2014/main" id="{F0DBED79-F367-4777-BEAE-FB2B148E8DA0}"/>
              </a:ext>
            </a:extLst>
          </p:cNvPr>
          <p:cNvSpPr>
            <a:spLocks noGrp="1"/>
          </p:cNvSpPr>
          <p:nvPr>
            <p:ph sz="quarter" idx="11"/>
          </p:nvPr>
        </p:nvSpPr>
        <p:spPr>
          <a:xfrm>
            <a:off x="8584184" y="1837944"/>
            <a:ext cx="6858000" cy="6117336"/>
          </a:xfrm>
        </p:spPr>
        <p:txBody>
          <a:bodyPr/>
          <a:lstStyle/>
          <a:p>
            <a:pPr lvl="0"/>
            <a:r>
              <a:rPr lang="en-US"/>
              <a:t>Click to edit Master text styles</a:t>
            </a:r>
          </a:p>
          <a:p>
            <a:pPr lvl="1"/>
            <a:r>
              <a:rPr lang="en-US"/>
              <a:t>Second level</a:t>
            </a:r>
          </a:p>
          <a:p>
            <a:pPr lvl="2"/>
            <a:r>
              <a:rPr lang="en-US"/>
              <a:t>Third level</a:t>
            </a:r>
          </a:p>
        </p:txBody>
      </p:sp>
      <p:sp>
        <p:nvSpPr>
          <p:cNvPr id="11" name="Title 10">
            <a:extLst>
              <a:ext uri="{FF2B5EF4-FFF2-40B4-BE49-F238E27FC236}">
                <a16:creationId xmlns:a16="http://schemas.microsoft.com/office/drawing/2014/main" id="{9BF155E8-490F-4FEA-BE80-70CA62F0DC54}"/>
              </a:ext>
            </a:extLst>
          </p:cNvPr>
          <p:cNvSpPr>
            <a:spLocks noGrp="1"/>
          </p:cNvSpPr>
          <p:nvPr>
            <p:ph type="title" hasCustomPrompt="1"/>
          </p:nvPr>
        </p:nvSpPr>
        <p:spPr>
          <a:xfrm>
            <a:off x="813816" y="292608"/>
            <a:ext cx="14630400" cy="1202916"/>
          </a:xfrm>
        </p:spPr>
        <p:txBody>
          <a:bodyPr/>
          <a:lstStyle/>
          <a:p>
            <a:r>
              <a:rPr lang="en-US" dirty="0"/>
              <a:t>Click to edit your title</a:t>
            </a:r>
          </a:p>
        </p:txBody>
      </p:sp>
      <p:pic>
        <p:nvPicPr>
          <p:cNvPr id="5" name="Graphic 4">
            <a:extLst>
              <a:ext uri="{FF2B5EF4-FFF2-40B4-BE49-F238E27FC236}">
                <a16:creationId xmlns:a16="http://schemas.microsoft.com/office/drawing/2014/main" id="{9F2DD797-EF54-425D-A7CF-386E637A5990}"/>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6" name="Slide Number Placeholder 2">
            <a:extLst>
              <a:ext uri="{FF2B5EF4-FFF2-40B4-BE49-F238E27FC236}">
                <a16:creationId xmlns:a16="http://schemas.microsoft.com/office/drawing/2014/main" id="{D8B151FE-45DE-7041-89E6-DA9AA2092C25}"/>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3770099867"/>
      </p:ext>
    </p:extLst>
  </p:cSld>
  <p:clrMapOvr>
    <a:masterClrMapping/>
  </p:clrMapOvr>
  <p:extLst>
    <p:ext uri="{DCECCB84-F9BA-43D5-87BE-67443E8EF086}">
      <p15:sldGuideLst xmlns:p15="http://schemas.microsoft.com/office/powerpoint/2012/main">
        <p15:guide id="1" pos="512" userDrawn="1">
          <p15:clr>
            <a:srgbClr val="FBAE40"/>
          </p15:clr>
        </p15:guide>
        <p15:guide id="2" orient="horz" pos="576" userDrawn="1">
          <p15:clr>
            <a:srgbClr val="FBAE40"/>
          </p15:clr>
        </p15:guide>
        <p15:guide id="3" pos="9728" userDrawn="1">
          <p15:clr>
            <a:srgbClr val="FBAE40"/>
          </p15:clr>
        </p15:guide>
        <p15:guide id="4" orient="horz" pos="1152" userDrawn="1">
          <p15:clr>
            <a:srgbClr val="FBAE40"/>
          </p15:clr>
        </p15:guide>
        <p15:guide id="5" orient="horz" pos="5016" userDrawn="1">
          <p15:clr>
            <a:srgbClr val="FBAE40"/>
          </p15:clr>
        </p15:guide>
        <p15:guide id="6" pos="5120" userDrawn="1">
          <p15:clr>
            <a:srgbClr val="FBAE40"/>
          </p15:clr>
        </p15:guide>
        <p15:guide id="7" orient="horz" pos="3072"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wo column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E40299-C6BD-4C34-80B9-8FC4694E34B0}"/>
              </a:ext>
            </a:extLst>
          </p:cNvPr>
          <p:cNvSpPr>
            <a:spLocks noGrp="1"/>
          </p:cNvSpPr>
          <p:nvPr>
            <p:ph sz="quarter" idx="10"/>
          </p:nvPr>
        </p:nvSpPr>
        <p:spPr>
          <a:xfrm>
            <a:off x="813816" y="1837944"/>
            <a:ext cx="6858000" cy="6117336"/>
          </a:xfrm>
        </p:spPr>
        <p:txBody>
          <a:bodyPr/>
          <a:lstStyle/>
          <a:p>
            <a:pPr lvl="0"/>
            <a:r>
              <a:rPr lang="en-US"/>
              <a:t>Click to edit Master text styles</a:t>
            </a:r>
          </a:p>
          <a:p>
            <a:pPr lvl="1"/>
            <a:r>
              <a:rPr lang="en-US"/>
              <a:t>Second level</a:t>
            </a:r>
          </a:p>
          <a:p>
            <a:pPr lvl="2"/>
            <a:r>
              <a:rPr lang="en-US"/>
              <a:t>Third level</a:t>
            </a:r>
          </a:p>
        </p:txBody>
      </p:sp>
      <p:sp>
        <p:nvSpPr>
          <p:cNvPr id="10" name="Content Placeholder 9">
            <a:extLst>
              <a:ext uri="{FF2B5EF4-FFF2-40B4-BE49-F238E27FC236}">
                <a16:creationId xmlns:a16="http://schemas.microsoft.com/office/drawing/2014/main" id="{F0DBED79-F367-4777-BEAE-FB2B148E8DA0}"/>
              </a:ext>
            </a:extLst>
          </p:cNvPr>
          <p:cNvSpPr>
            <a:spLocks noGrp="1"/>
          </p:cNvSpPr>
          <p:nvPr>
            <p:ph sz="quarter" idx="11"/>
          </p:nvPr>
        </p:nvSpPr>
        <p:spPr>
          <a:xfrm>
            <a:off x="8584184" y="1837944"/>
            <a:ext cx="6858000" cy="6117336"/>
          </a:xfrm>
        </p:spPr>
        <p:txBody>
          <a:bodyPr/>
          <a:lstStyle/>
          <a:p>
            <a:pPr lvl="0"/>
            <a:r>
              <a:rPr lang="en-US"/>
              <a:t>Click to edit Master text styles</a:t>
            </a:r>
          </a:p>
          <a:p>
            <a:pPr lvl="1"/>
            <a:r>
              <a:rPr lang="en-US"/>
              <a:t>Second level</a:t>
            </a:r>
          </a:p>
          <a:p>
            <a:pPr lvl="2"/>
            <a:r>
              <a:rPr lang="en-US"/>
              <a:t>Third level</a:t>
            </a:r>
          </a:p>
        </p:txBody>
      </p:sp>
      <p:sp>
        <p:nvSpPr>
          <p:cNvPr id="11" name="Title 10">
            <a:extLst>
              <a:ext uri="{FF2B5EF4-FFF2-40B4-BE49-F238E27FC236}">
                <a16:creationId xmlns:a16="http://schemas.microsoft.com/office/drawing/2014/main" id="{9BF155E8-490F-4FEA-BE80-70CA62F0DC54}"/>
              </a:ext>
            </a:extLst>
          </p:cNvPr>
          <p:cNvSpPr>
            <a:spLocks noGrp="1"/>
          </p:cNvSpPr>
          <p:nvPr>
            <p:ph type="title" hasCustomPrompt="1"/>
          </p:nvPr>
        </p:nvSpPr>
        <p:spPr>
          <a:xfrm>
            <a:off x="813816" y="292609"/>
            <a:ext cx="14630400" cy="1202916"/>
          </a:xfrm>
        </p:spPr>
        <p:txBody>
          <a:bodyPr/>
          <a:lstStyle/>
          <a:p>
            <a:r>
              <a:rPr lang="en-US" dirty="0"/>
              <a:t>Click to edit your title</a:t>
            </a:r>
          </a:p>
        </p:txBody>
      </p:sp>
      <p:pic>
        <p:nvPicPr>
          <p:cNvPr id="5" name="Graphic 4">
            <a:extLst>
              <a:ext uri="{FF2B5EF4-FFF2-40B4-BE49-F238E27FC236}">
                <a16:creationId xmlns:a16="http://schemas.microsoft.com/office/drawing/2014/main" id="{9F2DD797-EF54-425D-A7CF-386E637A5990}"/>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6" name="Slide Number Placeholder 2">
            <a:extLst>
              <a:ext uri="{FF2B5EF4-FFF2-40B4-BE49-F238E27FC236}">
                <a16:creationId xmlns:a16="http://schemas.microsoft.com/office/drawing/2014/main" id="{D8B151FE-45DE-7041-89E6-DA9AA2092C25}"/>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265642471"/>
      </p:ext>
    </p:extLst>
  </p:cSld>
  <p:clrMapOvr>
    <a:masterClrMapping/>
  </p:clrMapOvr>
  <p:extLst>
    <p:ext uri="{DCECCB84-F9BA-43D5-87BE-67443E8EF086}">
      <p15:sldGuideLst xmlns:p15="http://schemas.microsoft.com/office/powerpoint/2012/main">
        <p15:guide id="1" pos="512">
          <p15:clr>
            <a:srgbClr val="FBAE40"/>
          </p15:clr>
        </p15:guide>
        <p15:guide id="2" orient="horz" pos="576">
          <p15:clr>
            <a:srgbClr val="FBAE40"/>
          </p15:clr>
        </p15:guide>
        <p15:guide id="3" pos="9728">
          <p15:clr>
            <a:srgbClr val="FBAE40"/>
          </p15:clr>
        </p15:guide>
        <p15:guide id="4" orient="horz" pos="1152">
          <p15:clr>
            <a:srgbClr val="FBAE40"/>
          </p15:clr>
        </p15:guide>
        <p15:guide id="5" orient="horz" pos="5016">
          <p15:clr>
            <a:srgbClr val="FBAE40"/>
          </p15:clr>
        </p15:guide>
        <p15:guide id="6" pos="5120">
          <p15:clr>
            <a:srgbClr val="FBAE40"/>
          </p15:clr>
        </p15:guide>
        <p15:guide id="7" orient="horz" pos="3072">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hree column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E40299-C6BD-4C34-80B9-8FC4694E34B0}"/>
              </a:ext>
            </a:extLst>
          </p:cNvPr>
          <p:cNvSpPr>
            <a:spLocks noGrp="1"/>
          </p:cNvSpPr>
          <p:nvPr>
            <p:ph sz="quarter" idx="10"/>
          </p:nvPr>
        </p:nvSpPr>
        <p:spPr>
          <a:xfrm>
            <a:off x="812801" y="1840673"/>
            <a:ext cx="4663497" cy="6117336"/>
          </a:xfrm>
        </p:spPr>
        <p:txBody>
          <a:bodyPr/>
          <a:lstStyle/>
          <a:p>
            <a:pPr lvl="0"/>
            <a:r>
              <a:rPr lang="en-US"/>
              <a:t>Click to edit Master text styles</a:t>
            </a:r>
          </a:p>
          <a:p>
            <a:pPr lvl="1"/>
            <a:r>
              <a:rPr lang="en-US"/>
              <a:t>Second level</a:t>
            </a:r>
          </a:p>
          <a:p>
            <a:pPr lvl="2"/>
            <a:r>
              <a:rPr lang="en-US"/>
              <a:t>Third level</a:t>
            </a:r>
          </a:p>
        </p:txBody>
      </p:sp>
      <p:sp>
        <p:nvSpPr>
          <p:cNvPr id="10" name="Content Placeholder 9">
            <a:extLst>
              <a:ext uri="{FF2B5EF4-FFF2-40B4-BE49-F238E27FC236}">
                <a16:creationId xmlns:a16="http://schemas.microsoft.com/office/drawing/2014/main" id="{F0DBED79-F367-4777-BEAE-FB2B148E8DA0}"/>
              </a:ext>
            </a:extLst>
          </p:cNvPr>
          <p:cNvSpPr>
            <a:spLocks noGrp="1"/>
          </p:cNvSpPr>
          <p:nvPr>
            <p:ph sz="quarter" idx="11"/>
          </p:nvPr>
        </p:nvSpPr>
        <p:spPr>
          <a:xfrm>
            <a:off x="5781725" y="1840673"/>
            <a:ext cx="4663497" cy="6117336"/>
          </a:xfrm>
        </p:spPr>
        <p:txBody>
          <a:bodyPr/>
          <a:lstStyle/>
          <a:p>
            <a:pPr lvl="0"/>
            <a:r>
              <a:rPr lang="en-US"/>
              <a:t>Click to edit Master text styles</a:t>
            </a:r>
          </a:p>
          <a:p>
            <a:pPr lvl="1"/>
            <a:r>
              <a:rPr lang="en-US"/>
              <a:t>Second level</a:t>
            </a:r>
          </a:p>
          <a:p>
            <a:pPr lvl="2"/>
            <a:r>
              <a:rPr lang="en-US"/>
              <a:t>Third level</a:t>
            </a:r>
          </a:p>
        </p:txBody>
      </p:sp>
      <p:sp>
        <p:nvSpPr>
          <p:cNvPr id="11" name="Title 10">
            <a:extLst>
              <a:ext uri="{FF2B5EF4-FFF2-40B4-BE49-F238E27FC236}">
                <a16:creationId xmlns:a16="http://schemas.microsoft.com/office/drawing/2014/main" id="{9BF155E8-490F-4FEA-BE80-70CA62F0DC54}"/>
              </a:ext>
            </a:extLst>
          </p:cNvPr>
          <p:cNvSpPr>
            <a:spLocks noGrp="1"/>
          </p:cNvSpPr>
          <p:nvPr>
            <p:ph type="title" hasCustomPrompt="1"/>
          </p:nvPr>
        </p:nvSpPr>
        <p:spPr>
          <a:xfrm>
            <a:off x="812800" y="292609"/>
            <a:ext cx="14630400" cy="1202916"/>
          </a:xfrm>
        </p:spPr>
        <p:txBody>
          <a:bodyPr/>
          <a:lstStyle/>
          <a:p>
            <a:r>
              <a:rPr lang="en-US" dirty="0"/>
              <a:t>Click to edit your title</a:t>
            </a:r>
          </a:p>
        </p:txBody>
      </p:sp>
      <p:sp>
        <p:nvSpPr>
          <p:cNvPr id="5" name="Content Placeholder 9">
            <a:extLst>
              <a:ext uri="{FF2B5EF4-FFF2-40B4-BE49-F238E27FC236}">
                <a16:creationId xmlns:a16="http://schemas.microsoft.com/office/drawing/2014/main" id="{021577E5-8A21-4025-AEA6-97CD75A62773}"/>
              </a:ext>
            </a:extLst>
          </p:cNvPr>
          <p:cNvSpPr>
            <a:spLocks noGrp="1"/>
          </p:cNvSpPr>
          <p:nvPr>
            <p:ph sz="quarter" idx="12"/>
          </p:nvPr>
        </p:nvSpPr>
        <p:spPr>
          <a:xfrm>
            <a:off x="10750648" y="1840673"/>
            <a:ext cx="4663497" cy="6117336"/>
          </a:xfrm>
        </p:spPr>
        <p:txBody>
          <a:bodyPr/>
          <a:lstStyle/>
          <a:p>
            <a:pPr lvl="0"/>
            <a:r>
              <a:rPr lang="en-US"/>
              <a:t>Click to edit Master text styles</a:t>
            </a:r>
          </a:p>
          <a:p>
            <a:pPr lvl="1"/>
            <a:r>
              <a:rPr lang="en-US"/>
              <a:t>Second level</a:t>
            </a:r>
          </a:p>
          <a:p>
            <a:pPr lvl="2"/>
            <a:r>
              <a:rPr lang="en-US"/>
              <a:t>Third level</a:t>
            </a:r>
          </a:p>
        </p:txBody>
      </p:sp>
      <p:pic>
        <p:nvPicPr>
          <p:cNvPr id="6" name="Graphic 5">
            <a:extLst>
              <a:ext uri="{FF2B5EF4-FFF2-40B4-BE49-F238E27FC236}">
                <a16:creationId xmlns:a16="http://schemas.microsoft.com/office/drawing/2014/main" id="{A243FDD2-5BCF-4A02-8E37-FAF9EDAF5141}"/>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7" name="Slide Number Placeholder 2">
            <a:extLst>
              <a:ext uri="{FF2B5EF4-FFF2-40B4-BE49-F238E27FC236}">
                <a16:creationId xmlns:a16="http://schemas.microsoft.com/office/drawing/2014/main" id="{401F701F-2CE0-4D4C-AE50-E1816A3F0E0C}"/>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333483358"/>
      </p:ext>
    </p:extLst>
  </p:cSld>
  <p:clrMapOvr>
    <a:masterClrMapping/>
  </p:clrMapOvr>
  <p:extLst>
    <p:ext uri="{DCECCB84-F9BA-43D5-87BE-67443E8EF086}">
      <p15:sldGuideLst xmlns:p15="http://schemas.microsoft.com/office/powerpoint/2012/main">
        <p15:guide id="1" pos="9728">
          <p15:clr>
            <a:srgbClr val="FBAE40"/>
          </p15:clr>
        </p15:guide>
        <p15:guide id="2" pos="512">
          <p15:clr>
            <a:srgbClr val="FBAE40"/>
          </p15:clr>
        </p15:guide>
        <p15:guide id="3" orient="horz" pos="1152">
          <p15:clr>
            <a:srgbClr val="FBAE40"/>
          </p15:clr>
        </p15:guide>
        <p15:guide id="4" orient="horz" pos="5016">
          <p15:clr>
            <a:srgbClr val="FBAE40"/>
          </p15:clr>
        </p15:guide>
        <p15:guide id="5" orient="horz" pos="576">
          <p15:clr>
            <a:srgbClr val="FBAE40"/>
          </p15:clr>
        </p15:guide>
        <p15:guide id="6" pos="51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C30275-A1EE-4998-B3FE-B23BD948C385}"/>
              </a:ext>
            </a:extLst>
          </p:cNvPr>
          <p:cNvSpPr>
            <a:spLocks noGrp="1"/>
          </p:cNvSpPr>
          <p:nvPr>
            <p:ph type="title" hasCustomPrompt="1"/>
          </p:nvPr>
        </p:nvSpPr>
        <p:spPr>
          <a:xfrm>
            <a:off x="813816" y="292609"/>
            <a:ext cx="14630400" cy="1202916"/>
          </a:xfrm>
        </p:spPr>
        <p:txBody>
          <a:bodyPr/>
          <a:lstStyle/>
          <a:p>
            <a:r>
              <a:rPr lang="en-US" dirty="0"/>
              <a:t>Click to edit your title</a:t>
            </a:r>
          </a:p>
        </p:txBody>
      </p:sp>
      <p:sp>
        <p:nvSpPr>
          <p:cNvPr id="12" name="Content Placeholder 2">
            <a:extLst>
              <a:ext uri="{FF2B5EF4-FFF2-40B4-BE49-F238E27FC236}">
                <a16:creationId xmlns:a16="http://schemas.microsoft.com/office/drawing/2014/main" id="{BCBA7BB4-04C7-432E-8F47-E8CC90265CF8}"/>
              </a:ext>
            </a:extLst>
          </p:cNvPr>
          <p:cNvSpPr>
            <a:spLocks noGrp="1"/>
          </p:cNvSpPr>
          <p:nvPr>
            <p:ph sz="quarter" idx="10"/>
          </p:nvPr>
        </p:nvSpPr>
        <p:spPr>
          <a:xfrm>
            <a:off x="813816" y="1840671"/>
            <a:ext cx="6858000" cy="2834640"/>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14" name="Content Placeholder 9">
            <a:extLst>
              <a:ext uri="{FF2B5EF4-FFF2-40B4-BE49-F238E27FC236}">
                <a16:creationId xmlns:a16="http://schemas.microsoft.com/office/drawing/2014/main" id="{86D49A64-995B-4F99-8ADC-A0ED5EFA1AF8}"/>
              </a:ext>
            </a:extLst>
          </p:cNvPr>
          <p:cNvSpPr>
            <a:spLocks noGrp="1"/>
          </p:cNvSpPr>
          <p:nvPr>
            <p:ph sz="quarter" idx="11"/>
          </p:nvPr>
        </p:nvSpPr>
        <p:spPr>
          <a:xfrm>
            <a:off x="8589816" y="1840671"/>
            <a:ext cx="6858000" cy="2834640"/>
          </a:xfrm>
        </p:spPr>
        <p:txBody>
          <a:bodyPr/>
          <a:lstStyle/>
          <a:p>
            <a:pPr lvl="0"/>
            <a:r>
              <a:rPr lang="en-US"/>
              <a:t>Click to edit Master text styles</a:t>
            </a:r>
          </a:p>
          <a:p>
            <a:pPr lvl="1"/>
            <a:r>
              <a:rPr lang="en-US"/>
              <a:t>Second level</a:t>
            </a:r>
          </a:p>
          <a:p>
            <a:pPr lvl="2"/>
            <a:r>
              <a:rPr lang="en-US"/>
              <a:t>Third level</a:t>
            </a:r>
          </a:p>
        </p:txBody>
      </p:sp>
      <p:sp>
        <p:nvSpPr>
          <p:cNvPr id="75" name="Content Placeholder 9">
            <a:extLst>
              <a:ext uri="{FF2B5EF4-FFF2-40B4-BE49-F238E27FC236}">
                <a16:creationId xmlns:a16="http://schemas.microsoft.com/office/drawing/2014/main" id="{45A7BFC3-44EC-49E3-8523-D1C6776B8140}"/>
              </a:ext>
            </a:extLst>
          </p:cNvPr>
          <p:cNvSpPr>
            <a:spLocks noGrp="1"/>
          </p:cNvSpPr>
          <p:nvPr>
            <p:ph sz="quarter" idx="12"/>
          </p:nvPr>
        </p:nvSpPr>
        <p:spPr>
          <a:xfrm>
            <a:off x="813816" y="5115731"/>
            <a:ext cx="6858000" cy="2834640"/>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76" name="Content Placeholder 9">
            <a:extLst>
              <a:ext uri="{FF2B5EF4-FFF2-40B4-BE49-F238E27FC236}">
                <a16:creationId xmlns:a16="http://schemas.microsoft.com/office/drawing/2014/main" id="{71E9AF23-0E70-407E-B303-9B8FC53C9947}"/>
              </a:ext>
            </a:extLst>
          </p:cNvPr>
          <p:cNvSpPr>
            <a:spLocks noGrp="1"/>
          </p:cNvSpPr>
          <p:nvPr>
            <p:ph sz="quarter" idx="13"/>
          </p:nvPr>
        </p:nvSpPr>
        <p:spPr>
          <a:xfrm>
            <a:off x="8582739" y="5115731"/>
            <a:ext cx="6858000" cy="2834640"/>
          </a:xfrm>
        </p:spPr>
        <p:txBody>
          <a:bodyPr/>
          <a:lstStyle/>
          <a:p>
            <a:pPr lvl="0"/>
            <a:r>
              <a:rPr lang="en-US"/>
              <a:t>Click to edit Master text styles</a:t>
            </a:r>
          </a:p>
          <a:p>
            <a:pPr lvl="1"/>
            <a:r>
              <a:rPr lang="en-US"/>
              <a:t>Second level</a:t>
            </a:r>
          </a:p>
          <a:p>
            <a:pPr lvl="2"/>
            <a:r>
              <a:rPr lang="en-US"/>
              <a:t>Third level</a:t>
            </a:r>
          </a:p>
        </p:txBody>
      </p:sp>
      <p:pic>
        <p:nvPicPr>
          <p:cNvPr id="7" name="Graphic 6">
            <a:extLst>
              <a:ext uri="{FF2B5EF4-FFF2-40B4-BE49-F238E27FC236}">
                <a16:creationId xmlns:a16="http://schemas.microsoft.com/office/drawing/2014/main" id="{51116209-2C88-411D-BE3B-1B61347BD779}"/>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8" name="Slide Number Placeholder 2">
            <a:extLst>
              <a:ext uri="{FF2B5EF4-FFF2-40B4-BE49-F238E27FC236}">
                <a16:creationId xmlns:a16="http://schemas.microsoft.com/office/drawing/2014/main" id="{CCC2575E-E1C2-6F49-A49E-DE8314CCBED2}"/>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100144704"/>
      </p:ext>
    </p:extLst>
  </p:cSld>
  <p:clrMapOvr>
    <a:masterClrMapping/>
  </p:clrMapOvr>
  <p:extLst>
    <p:ext uri="{DCECCB84-F9BA-43D5-87BE-67443E8EF086}">
      <p15:sldGuideLst xmlns:p15="http://schemas.microsoft.com/office/powerpoint/2012/main">
        <p15:guide id="1" pos="512">
          <p15:clr>
            <a:srgbClr val="FBAE40"/>
          </p15:clr>
        </p15:guide>
        <p15:guide id="2" pos="9728">
          <p15:clr>
            <a:srgbClr val="FBAE40"/>
          </p15:clr>
        </p15:guide>
        <p15:guide id="3" orient="horz" pos="576">
          <p15:clr>
            <a:srgbClr val="FBAE40"/>
          </p15:clr>
        </p15:guide>
        <p15:guide id="4" orient="horz" pos="1152">
          <p15:clr>
            <a:srgbClr val="FBAE40"/>
          </p15:clr>
        </p15:guide>
        <p15:guide id="5" orient="horz" pos="5016">
          <p15:clr>
            <a:srgbClr val="FBAE40"/>
          </p15:clr>
        </p15:guide>
        <p15:guide id="6" pos="5120">
          <p15:clr>
            <a:srgbClr val="FBAE40"/>
          </p15:clr>
        </p15:guide>
        <p15:guide id="7" orient="horz" pos="3072">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lumn ic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3EC49-0EBF-934E-91BA-79B6AD475FFE}"/>
              </a:ext>
            </a:extLst>
          </p:cNvPr>
          <p:cNvSpPr/>
          <p:nvPr userDrawn="1"/>
        </p:nvSpPr>
        <p:spPr bwMode="hidden">
          <a:xfrm>
            <a:off x="10758101" y="1838972"/>
            <a:ext cx="5497899"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a:p>
        </p:txBody>
      </p:sp>
      <p:sp>
        <p:nvSpPr>
          <p:cNvPr id="15" name="Rectangle 14">
            <a:extLst>
              <a:ext uri="{FF2B5EF4-FFF2-40B4-BE49-F238E27FC236}">
                <a16:creationId xmlns:a16="http://schemas.microsoft.com/office/drawing/2014/main" id="{263B1029-3D65-B84A-A254-5217144DBA58}"/>
              </a:ext>
            </a:extLst>
          </p:cNvPr>
          <p:cNvSpPr/>
          <p:nvPr userDrawn="1"/>
        </p:nvSpPr>
        <p:spPr bwMode="hidden">
          <a:xfrm>
            <a:off x="5794217" y="1838972"/>
            <a:ext cx="4683097"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a:p>
        </p:txBody>
      </p:sp>
      <p:sp>
        <p:nvSpPr>
          <p:cNvPr id="27" name="Rectangle 26">
            <a:extLst>
              <a:ext uri="{FF2B5EF4-FFF2-40B4-BE49-F238E27FC236}">
                <a16:creationId xmlns:a16="http://schemas.microsoft.com/office/drawing/2014/main" id="{08AA3504-A3CC-4CD3-A78A-2E2FE2301C4F}"/>
              </a:ext>
            </a:extLst>
          </p:cNvPr>
          <p:cNvSpPr/>
          <p:nvPr userDrawn="1"/>
        </p:nvSpPr>
        <p:spPr bwMode="hidden">
          <a:xfrm>
            <a:off x="817269" y="1838972"/>
            <a:ext cx="4683097"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a:p>
        </p:txBody>
      </p:sp>
      <p:sp>
        <p:nvSpPr>
          <p:cNvPr id="14" name="Picture Placeholder 2">
            <a:extLst>
              <a:ext uri="{FF2B5EF4-FFF2-40B4-BE49-F238E27FC236}">
                <a16:creationId xmlns:a16="http://schemas.microsoft.com/office/drawing/2014/main" id="{371C5043-2C77-4B15-9C54-2B1AAC2FAD26}"/>
              </a:ext>
            </a:extLst>
          </p:cNvPr>
          <p:cNvSpPr>
            <a:spLocks noGrp="1"/>
          </p:cNvSpPr>
          <p:nvPr userDrawn="1">
            <p:ph type="pic" sz="quarter" idx="21" hasCustomPrompt="1"/>
          </p:nvPr>
        </p:nvSpPr>
        <p:spPr>
          <a:xfrm>
            <a:off x="1919351" y="2675765"/>
            <a:ext cx="2478933" cy="1796763"/>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3" name="Title 2">
            <a:extLst>
              <a:ext uri="{FF2B5EF4-FFF2-40B4-BE49-F238E27FC236}">
                <a16:creationId xmlns:a16="http://schemas.microsoft.com/office/drawing/2014/main" id="{F2417AE2-412E-4C0D-8FE0-27D6CB516AEB}"/>
              </a:ext>
            </a:extLst>
          </p:cNvPr>
          <p:cNvSpPr>
            <a:spLocks noGrp="1"/>
          </p:cNvSpPr>
          <p:nvPr userDrawn="1">
            <p:ph type="title" hasCustomPrompt="1"/>
          </p:nvPr>
        </p:nvSpPr>
        <p:spPr>
          <a:xfrm>
            <a:off x="813816" y="292609"/>
            <a:ext cx="14630400" cy="1202916"/>
          </a:xfrm>
        </p:spPr>
        <p:txBody>
          <a:bodyPr/>
          <a:lstStyle/>
          <a:p>
            <a:r>
              <a:rPr lang="en-US" dirty="0"/>
              <a:t>Click to edit your title</a:t>
            </a:r>
          </a:p>
        </p:txBody>
      </p:sp>
      <p:sp>
        <p:nvSpPr>
          <p:cNvPr id="90" name="Text Placeholder 16">
            <a:extLst>
              <a:ext uri="{FF2B5EF4-FFF2-40B4-BE49-F238E27FC236}">
                <a16:creationId xmlns:a16="http://schemas.microsoft.com/office/drawing/2014/main" id="{BE9FDF36-69C2-4879-A893-6E3AFADCEC61}"/>
              </a:ext>
            </a:extLst>
          </p:cNvPr>
          <p:cNvSpPr>
            <a:spLocks noGrp="1"/>
          </p:cNvSpPr>
          <p:nvPr userDrawn="1">
            <p:ph type="body" sz="quarter" idx="12" hasCustomPrompt="1"/>
          </p:nvPr>
        </p:nvSpPr>
        <p:spPr>
          <a:xfrm>
            <a:off x="1162644" y="5116637"/>
            <a:ext cx="399234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91" name="Text Placeholder 16">
            <a:extLst>
              <a:ext uri="{FF2B5EF4-FFF2-40B4-BE49-F238E27FC236}">
                <a16:creationId xmlns:a16="http://schemas.microsoft.com/office/drawing/2014/main" id="{B39C7FA8-67BB-43DD-A186-FE2AD20BA366}"/>
              </a:ext>
            </a:extLst>
          </p:cNvPr>
          <p:cNvSpPr>
            <a:spLocks noGrp="1"/>
          </p:cNvSpPr>
          <p:nvPr userDrawn="1">
            <p:ph type="body" sz="quarter" idx="15" hasCustomPrompt="1"/>
          </p:nvPr>
        </p:nvSpPr>
        <p:spPr>
          <a:xfrm>
            <a:off x="1162644" y="6032921"/>
            <a:ext cx="399234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sp>
        <p:nvSpPr>
          <p:cNvPr id="92" name="Picture Placeholder 2">
            <a:extLst>
              <a:ext uri="{FF2B5EF4-FFF2-40B4-BE49-F238E27FC236}">
                <a16:creationId xmlns:a16="http://schemas.microsoft.com/office/drawing/2014/main" id="{CE2D3244-6442-497C-889F-C2074497DB03}"/>
              </a:ext>
            </a:extLst>
          </p:cNvPr>
          <p:cNvSpPr>
            <a:spLocks noGrp="1"/>
          </p:cNvSpPr>
          <p:nvPr userDrawn="1">
            <p:ph type="pic" sz="quarter" idx="22" hasCustomPrompt="1"/>
          </p:nvPr>
        </p:nvSpPr>
        <p:spPr>
          <a:xfrm>
            <a:off x="6894784" y="2675765"/>
            <a:ext cx="2478933" cy="1796763"/>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93" name="Text Placeholder 16">
            <a:extLst>
              <a:ext uri="{FF2B5EF4-FFF2-40B4-BE49-F238E27FC236}">
                <a16:creationId xmlns:a16="http://schemas.microsoft.com/office/drawing/2014/main" id="{78D54533-2D20-477B-A683-600BFABC7712}"/>
              </a:ext>
            </a:extLst>
          </p:cNvPr>
          <p:cNvSpPr>
            <a:spLocks noGrp="1"/>
          </p:cNvSpPr>
          <p:nvPr userDrawn="1">
            <p:ph type="body" sz="quarter" idx="23" hasCustomPrompt="1"/>
          </p:nvPr>
        </p:nvSpPr>
        <p:spPr>
          <a:xfrm>
            <a:off x="6138077" y="5116637"/>
            <a:ext cx="399234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94" name="Text Placeholder 16">
            <a:extLst>
              <a:ext uri="{FF2B5EF4-FFF2-40B4-BE49-F238E27FC236}">
                <a16:creationId xmlns:a16="http://schemas.microsoft.com/office/drawing/2014/main" id="{3FEDBCA1-F258-4916-9CCF-85801547E6A4}"/>
              </a:ext>
            </a:extLst>
          </p:cNvPr>
          <p:cNvSpPr>
            <a:spLocks noGrp="1"/>
          </p:cNvSpPr>
          <p:nvPr userDrawn="1">
            <p:ph type="body" sz="quarter" idx="24" hasCustomPrompt="1"/>
          </p:nvPr>
        </p:nvSpPr>
        <p:spPr>
          <a:xfrm>
            <a:off x="6138077" y="6032921"/>
            <a:ext cx="399234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sp>
        <p:nvSpPr>
          <p:cNvPr id="95" name="Picture Placeholder 2">
            <a:extLst>
              <a:ext uri="{FF2B5EF4-FFF2-40B4-BE49-F238E27FC236}">
                <a16:creationId xmlns:a16="http://schemas.microsoft.com/office/drawing/2014/main" id="{9DF7780E-0D6C-489E-99E9-33FCE705DBBA}"/>
              </a:ext>
            </a:extLst>
          </p:cNvPr>
          <p:cNvSpPr>
            <a:spLocks noGrp="1"/>
          </p:cNvSpPr>
          <p:nvPr userDrawn="1">
            <p:ph type="pic" sz="quarter" idx="25" hasCustomPrompt="1"/>
          </p:nvPr>
        </p:nvSpPr>
        <p:spPr>
          <a:xfrm>
            <a:off x="11863202" y="2572919"/>
            <a:ext cx="2478933" cy="1796763"/>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96" name="Text Placeholder 16">
            <a:extLst>
              <a:ext uri="{FF2B5EF4-FFF2-40B4-BE49-F238E27FC236}">
                <a16:creationId xmlns:a16="http://schemas.microsoft.com/office/drawing/2014/main" id="{886B26B5-A801-4D68-BC47-DC1257EA6348}"/>
              </a:ext>
            </a:extLst>
          </p:cNvPr>
          <p:cNvSpPr>
            <a:spLocks noGrp="1"/>
          </p:cNvSpPr>
          <p:nvPr userDrawn="1">
            <p:ph type="body" sz="quarter" idx="26" hasCustomPrompt="1"/>
          </p:nvPr>
        </p:nvSpPr>
        <p:spPr>
          <a:xfrm>
            <a:off x="11106495" y="5116637"/>
            <a:ext cx="399234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97" name="Text Placeholder 16">
            <a:extLst>
              <a:ext uri="{FF2B5EF4-FFF2-40B4-BE49-F238E27FC236}">
                <a16:creationId xmlns:a16="http://schemas.microsoft.com/office/drawing/2014/main" id="{CB55DF53-8257-4AB2-A05E-9EA51E0AA690}"/>
              </a:ext>
            </a:extLst>
          </p:cNvPr>
          <p:cNvSpPr>
            <a:spLocks noGrp="1"/>
          </p:cNvSpPr>
          <p:nvPr userDrawn="1">
            <p:ph type="body" sz="quarter" idx="27" hasCustomPrompt="1"/>
          </p:nvPr>
        </p:nvSpPr>
        <p:spPr>
          <a:xfrm>
            <a:off x="11106495" y="6032921"/>
            <a:ext cx="399234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pic>
        <p:nvPicPr>
          <p:cNvPr id="17" name="Graphic 16">
            <a:extLst>
              <a:ext uri="{FF2B5EF4-FFF2-40B4-BE49-F238E27FC236}">
                <a16:creationId xmlns:a16="http://schemas.microsoft.com/office/drawing/2014/main" id="{32C3F492-CBF3-4747-9DA1-8072E2687F03}"/>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18" name="Slide Number Placeholder 2">
            <a:extLst>
              <a:ext uri="{FF2B5EF4-FFF2-40B4-BE49-F238E27FC236}">
                <a16:creationId xmlns:a16="http://schemas.microsoft.com/office/drawing/2014/main" id="{8E8970CE-1356-3E49-8ECE-879265F33BC0}"/>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2789815873"/>
      </p:ext>
    </p:extLst>
  </p:cSld>
  <p:clrMapOvr>
    <a:masterClrMapping/>
  </p:clrMapOvr>
  <p:extLst>
    <p:ext uri="{DCECCB84-F9BA-43D5-87BE-67443E8EF086}">
      <p15:sldGuideLst xmlns:p15="http://schemas.microsoft.com/office/powerpoint/2012/main">
        <p15:guide id="1" pos="512">
          <p15:clr>
            <a:srgbClr val="FBAE40"/>
          </p15:clr>
        </p15:guide>
        <p15:guide id="2" pos="9728">
          <p15:clr>
            <a:srgbClr val="FBAE40"/>
          </p15:clr>
        </p15:guide>
        <p15:guide id="3" orient="horz" pos="576">
          <p15:clr>
            <a:srgbClr val="FBAE40"/>
          </p15:clr>
        </p15:guide>
        <p15:guide id="4" orient="horz" pos="1152">
          <p15:clr>
            <a:srgbClr val="FBAE40"/>
          </p15:clr>
        </p15:guide>
        <p15:guide id="5" orient="horz" pos="5016">
          <p15:clr>
            <a:srgbClr val="FBAE40"/>
          </p15:clr>
        </p15:guide>
        <p15:guide id="6" orient="horz" pos="3072">
          <p15:clr>
            <a:srgbClr val="FBAE40"/>
          </p15:clr>
        </p15:guide>
        <p15:guide id="7" pos="512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our column icon">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0137BEE-B921-A945-80E6-C38B95E92354}"/>
              </a:ext>
            </a:extLst>
          </p:cNvPr>
          <p:cNvSpPr/>
          <p:nvPr userDrawn="1"/>
        </p:nvSpPr>
        <p:spPr bwMode="white">
          <a:xfrm>
            <a:off x="11994605" y="1828801"/>
            <a:ext cx="4261395"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noProof="0"/>
          </a:p>
        </p:txBody>
      </p:sp>
      <p:sp>
        <p:nvSpPr>
          <p:cNvPr id="20" name="Rectangle 19">
            <a:extLst>
              <a:ext uri="{FF2B5EF4-FFF2-40B4-BE49-F238E27FC236}">
                <a16:creationId xmlns:a16="http://schemas.microsoft.com/office/drawing/2014/main" id="{E1BBE990-CD1D-304C-A878-01462CB32A74}"/>
              </a:ext>
            </a:extLst>
          </p:cNvPr>
          <p:cNvSpPr/>
          <p:nvPr userDrawn="1"/>
        </p:nvSpPr>
        <p:spPr bwMode="white">
          <a:xfrm>
            <a:off x="8284755" y="1828801"/>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noProof="0"/>
          </a:p>
        </p:txBody>
      </p:sp>
      <p:sp>
        <p:nvSpPr>
          <p:cNvPr id="19" name="Rectangle 18">
            <a:extLst>
              <a:ext uri="{FF2B5EF4-FFF2-40B4-BE49-F238E27FC236}">
                <a16:creationId xmlns:a16="http://schemas.microsoft.com/office/drawing/2014/main" id="{DA9273FC-712D-7341-852B-1F9A92698452}"/>
              </a:ext>
            </a:extLst>
          </p:cNvPr>
          <p:cNvSpPr/>
          <p:nvPr userDrawn="1"/>
        </p:nvSpPr>
        <p:spPr bwMode="white">
          <a:xfrm>
            <a:off x="4535715" y="1828801"/>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noProof="0"/>
          </a:p>
        </p:txBody>
      </p:sp>
      <p:sp>
        <p:nvSpPr>
          <p:cNvPr id="29" name="Rectangle 28">
            <a:extLst>
              <a:ext uri="{FF2B5EF4-FFF2-40B4-BE49-F238E27FC236}">
                <a16:creationId xmlns:a16="http://schemas.microsoft.com/office/drawing/2014/main" id="{F8F1EED4-9C02-4A24-A994-AD388A2977C2}"/>
              </a:ext>
            </a:extLst>
          </p:cNvPr>
          <p:cNvSpPr/>
          <p:nvPr userDrawn="1"/>
        </p:nvSpPr>
        <p:spPr bwMode="white">
          <a:xfrm>
            <a:off x="812800" y="1828801"/>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noProof="0"/>
          </a:p>
        </p:txBody>
      </p:sp>
      <p:sp>
        <p:nvSpPr>
          <p:cNvPr id="2" name="Title 1">
            <a:extLst>
              <a:ext uri="{FF2B5EF4-FFF2-40B4-BE49-F238E27FC236}">
                <a16:creationId xmlns:a16="http://schemas.microsoft.com/office/drawing/2014/main" id="{776E45A0-DE19-41AA-9EA2-68795CBC79E7}"/>
              </a:ext>
            </a:extLst>
          </p:cNvPr>
          <p:cNvSpPr>
            <a:spLocks noGrp="1"/>
          </p:cNvSpPr>
          <p:nvPr userDrawn="1">
            <p:ph type="title" hasCustomPrompt="1"/>
          </p:nvPr>
        </p:nvSpPr>
        <p:spPr>
          <a:xfrm>
            <a:off x="813816" y="292609"/>
            <a:ext cx="14630400" cy="1202916"/>
          </a:xfrm>
        </p:spPr>
        <p:txBody>
          <a:bodyPr/>
          <a:lstStyle/>
          <a:p>
            <a:r>
              <a:rPr lang="en-US" dirty="0"/>
              <a:t>Click to edit your title</a:t>
            </a:r>
          </a:p>
        </p:txBody>
      </p:sp>
      <p:sp>
        <p:nvSpPr>
          <p:cNvPr id="99" name="Picture Placeholder 2">
            <a:extLst>
              <a:ext uri="{FF2B5EF4-FFF2-40B4-BE49-F238E27FC236}">
                <a16:creationId xmlns:a16="http://schemas.microsoft.com/office/drawing/2014/main" id="{85169FAB-F40D-458D-BC33-342F5FA0A762}"/>
              </a:ext>
            </a:extLst>
          </p:cNvPr>
          <p:cNvSpPr>
            <a:spLocks noGrp="1"/>
          </p:cNvSpPr>
          <p:nvPr userDrawn="1">
            <p:ph type="pic" sz="quarter" idx="21" hasCustomPrompt="1"/>
          </p:nvPr>
        </p:nvSpPr>
        <p:spPr>
          <a:xfrm>
            <a:off x="1637154" y="2648056"/>
            <a:ext cx="1796535" cy="1796763"/>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0" name="Text Placeholder 16">
            <a:extLst>
              <a:ext uri="{FF2B5EF4-FFF2-40B4-BE49-F238E27FC236}">
                <a16:creationId xmlns:a16="http://schemas.microsoft.com/office/drawing/2014/main" id="{5A7BA6A7-7413-4691-9BCE-7270805F8EBD}"/>
              </a:ext>
            </a:extLst>
          </p:cNvPr>
          <p:cNvSpPr>
            <a:spLocks noGrp="1"/>
          </p:cNvSpPr>
          <p:nvPr userDrawn="1">
            <p:ph type="body" sz="quarter" idx="12" hasCustomPrompt="1"/>
          </p:nvPr>
        </p:nvSpPr>
        <p:spPr>
          <a:xfrm>
            <a:off x="1088753" y="5088928"/>
            <a:ext cx="289333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101" name="Text Placeholder 16">
            <a:extLst>
              <a:ext uri="{FF2B5EF4-FFF2-40B4-BE49-F238E27FC236}">
                <a16:creationId xmlns:a16="http://schemas.microsoft.com/office/drawing/2014/main" id="{03664417-C953-422F-8447-3E2931045DC6}"/>
              </a:ext>
            </a:extLst>
          </p:cNvPr>
          <p:cNvSpPr>
            <a:spLocks noGrp="1"/>
          </p:cNvSpPr>
          <p:nvPr userDrawn="1">
            <p:ph type="body" sz="quarter" idx="15" hasCustomPrompt="1"/>
          </p:nvPr>
        </p:nvSpPr>
        <p:spPr>
          <a:xfrm>
            <a:off x="1088753" y="6005213"/>
            <a:ext cx="289333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sp>
        <p:nvSpPr>
          <p:cNvPr id="102" name="Picture Placeholder 2">
            <a:extLst>
              <a:ext uri="{FF2B5EF4-FFF2-40B4-BE49-F238E27FC236}">
                <a16:creationId xmlns:a16="http://schemas.microsoft.com/office/drawing/2014/main" id="{EE06F97E-AECF-46C6-8C72-D8614FF8B8A2}"/>
              </a:ext>
            </a:extLst>
          </p:cNvPr>
          <p:cNvSpPr>
            <a:spLocks noGrp="1"/>
          </p:cNvSpPr>
          <p:nvPr userDrawn="1">
            <p:ph type="pic" sz="quarter" idx="22" hasCustomPrompt="1"/>
          </p:nvPr>
        </p:nvSpPr>
        <p:spPr>
          <a:xfrm>
            <a:off x="5365539" y="2648056"/>
            <a:ext cx="1796535" cy="1796763"/>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3" name="Text Placeholder 16">
            <a:extLst>
              <a:ext uri="{FF2B5EF4-FFF2-40B4-BE49-F238E27FC236}">
                <a16:creationId xmlns:a16="http://schemas.microsoft.com/office/drawing/2014/main" id="{66BE1E77-0A9F-49A8-B7B3-9B807B658E2B}"/>
              </a:ext>
            </a:extLst>
          </p:cNvPr>
          <p:cNvSpPr>
            <a:spLocks noGrp="1"/>
          </p:cNvSpPr>
          <p:nvPr userDrawn="1">
            <p:ph type="body" sz="quarter" idx="23" hasCustomPrompt="1"/>
          </p:nvPr>
        </p:nvSpPr>
        <p:spPr>
          <a:xfrm>
            <a:off x="4817140" y="5088928"/>
            <a:ext cx="289333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104" name="Text Placeholder 16">
            <a:extLst>
              <a:ext uri="{FF2B5EF4-FFF2-40B4-BE49-F238E27FC236}">
                <a16:creationId xmlns:a16="http://schemas.microsoft.com/office/drawing/2014/main" id="{E0CF0EE8-1C57-449B-A7AD-F5EAEAF6C03C}"/>
              </a:ext>
            </a:extLst>
          </p:cNvPr>
          <p:cNvSpPr>
            <a:spLocks noGrp="1"/>
          </p:cNvSpPr>
          <p:nvPr userDrawn="1">
            <p:ph type="body" sz="quarter" idx="24" hasCustomPrompt="1"/>
          </p:nvPr>
        </p:nvSpPr>
        <p:spPr>
          <a:xfrm>
            <a:off x="4817140" y="6005213"/>
            <a:ext cx="289333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sp>
        <p:nvSpPr>
          <p:cNvPr id="105" name="Picture Placeholder 2">
            <a:extLst>
              <a:ext uri="{FF2B5EF4-FFF2-40B4-BE49-F238E27FC236}">
                <a16:creationId xmlns:a16="http://schemas.microsoft.com/office/drawing/2014/main" id="{43AE853D-A5F4-4D54-A18E-7D0A184EF5C2}"/>
              </a:ext>
            </a:extLst>
          </p:cNvPr>
          <p:cNvSpPr>
            <a:spLocks noGrp="1"/>
          </p:cNvSpPr>
          <p:nvPr userDrawn="1">
            <p:ph type="pic" sz="quarter" idx="25" hasCustomPrompt="1"/>
          </p:nvPr>
        </p:nvSpPr>
        <p:spPr>
          <a:xfrm>
            <a:off x="9093926" y="2648056"/>
            <a:ext cx="1796535" cy="1796763"/>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6" name="Text Placeholder 16">
            <a:extLst>
              <a:ext uri="{FF2B5EF4-FFF2-40B4-BE49-F238E27FC236}">
                <a16:creationId xmlns:a16="http://schemas.microsoft.com/office/drawing/2014/main" id="{B357F2CF-DACC-49FE-B1A9-1957C3FF4F23}"/>
              </a:ext>
            </a:extLst>
          </p:cNvPr>
          <p:cNvSpPr>
            <a:spLocks noGrp="1"/>
          </p:cNvSpPr>
          <p:nvPr userDrawn="1">
            <p:ph type="body" sz="quarter" idx="26" hasCustomPrompt="1"/>
          </p:nvPr>
        </p:nvSpPr>
        <p:spPr>
          <a:xfrm>
            <a:off x="8545526" y="5088928"/>
            <a:ext cx="289333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107" name="Text Placeholder 16">
            <a:extLst>
              <a:ext uri="{FF2B5EF4-FFF2-40B4-BE49-F238E27FC236}">
                <a16:creationId xmlns:a16="http://schemas.microsoft.com/office/drawing/2014/main" id="{74DA2522-CBA4-4840-B47C-35F7ED830E9A}"/>
              </a:ext>
            </a:extLst>
          </p:cNvPr>
          <p:cNvSpPr>
            <a:spLocks noGrp="1"/>
          </p:cNvSpPr>
          <p:nvPr userDrawn="1">
            <p:ph type="body" sz="quarter" idx="27" hasCustomPrompt="1"/>
          </p:nvPr>
        </p:nvSpPr>
        <p:spPr>
          <a:xfrm>
            <a:off x="8545526" y="6005213"/>
            <a:ext cx="289333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sp>
        <p:nvSpPr>
          <p:cNvPr id="108" name="Picture Placeholder 2">
            <a:extLst>
              <a:ext uri="{FF2B5EF4-FFF2-40B4-BE49-F238E27FC236}">
                <a16:creationId xmlns:a16="http://schemas.microsoft.com/office/drawing/2014/main" id="{6FE0039E-3D28-4402-9344-60BE08AF1697}"/>
              </a:ext>
            </a:extLst>
          </p:cNvPr>
          <p:cNvSpPr>
            <a:spLocks noGrp="1"/>
          </p:cNvSpPr>
          <p:nvPr userDrawn="1">
            <p:ph type="pic" sz="quarter" idx="28" hasCustomPrompt="1"/>
          </p:nvPr>
        </p:nvSpPr>
        <p:spPr>
          <a:xfrm>
            <a:off x="12780151" y="2648056"/>
            <a:ext cx="1796535" cy="1796763"/>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9" name="Text Placeholder 16">
            <a:extLst>
              <a:ext uri="{FF2B5EF4-FFF2-40B4-BE49-F238E27FC236}">
                <a16:creationId xmlns:a16="http://schemas.microsoft.com/office/drawing/2014/main" id="{50637BA2-3E16-47E1-BECC-085330E93B07}"/>
              </a:ext>
            </a:extLst>
          </p:cNvPr>
          <p:cNvSpPr>
            <a:spLocks noGrp="1"/>
          </p:cNvSpPr>
          <p:nvPr userDrawn="1">
            <p:ph type="body" sz="quarter" idx="29" hasCustomPrompt="1"/>
          </p:nvPr>
        </p:nvSpPr>
        <p:spPr>
          <a:xfrm>
            <a:off x="12231752" y="5088928"/>
            <a:ext cx="2893337" cy="704899"/>
          </a:xfrm>
          <a:prstGeom prst="rect">
            <a:avLst/>
          </a:prstGeom>
        </p:spPr>
        <p:txBody>
          <a:bodyPr>
            <a:noAutofit/>
          </a:bodyPr>
          <a:lstStyle>
            <a:lvl1pPr marL="0" indent="0" algn="ctr">
              <a:buNone/>
              <a:defRPr sz="2800" b="1">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subhead</a:t>
            </a:r>
          </a:p>
        </p:txBody>
      </p:sp>
      <p:sp>
        <p:nvSpPr>
          <p:cNvPr id="110" name="Text Placeholder 16">
            <a:extLst>
              <a:ext uri="{FF2B5EF4-FFF2-40B4-BE49-F238E27FC236}">
                <a16:creationId xmlns:a16="http://schemas.microsoft.com/office/drawing/2014/main" id="{7F53B2DA-D14F-45BF-8D45-3FEF61013FCE}"/>
              </a:ext>
            </a:extLst>
          </p:cNvPr>
          <p:cNvSpPr>
            <a:spLocks noGrp="1"/>
          </p:cNvSpPr>
          <p:nvPr userDrawn="1">
            <p:ph type="body" sz="quarter" idx="30" hasCustomPrompt="1"/>
          </p:nvPr>
        </p:nvSpPr>
        <p:spPr>
          <a:xfrm>
            <a:off x="12231752" y="6005213"/>
            <a:ext cx="2893337" cy="1367715"/>
          </a:xfrm>
          <a:prstGeom prst="rect">
            <a:avLst/>
          </a:prstGeom>
        </p:spPr>
        <p:txBody>
          <a:bodyPr>
            <a:noAutofit/>
          </a:bodyPr>
          <a:lstStyle>
            <a:lvl1pPr marL="0" indent="0" algn="ctr">
              <a:buNone/>
              <a:defRPr sz="2000" b="0">
                <a:solidFill>
                  <a:schemeClr val="bg1"/>
                </a:solidFill>
              </a:defRPr>
            </a:lvl1pPr>
            <a:lvl2pPr marL="812632" indent="0" algn="ctr">
              <a:buNone/>
              <a:defRPr sz="2800" b="1">
                <a:solidFill>
                  <a:schemeClr val="bg2"/>
                </a:solidFill>
              </a:defRPr>
            </a:lvl2pPr>
            <a:lvl3pPr marL="1625261" indent="0" algn="ctr">
              <a:buNone/>
              <a:defRPr sz="2800" b="1">
                <a:solidFill>
                  <a:schemeClr val="bg2"/>
                </a:solidFill>
              </a:defRPr>
            </a:lvl3pPr>
            <a:lvl4pPr marL="2437890" indent="0" algn="ctr">
              <a:buNone/>
              <a:defRPr sz="2800" b="1">
                <a:solidFill>
                  <a:schemeClr val="bg2"/>
                </a:solidFill>
              </a:defRPr>
            </a:lvl4pPr>
            <a:lvl5pPr marL="3250520" indent="0" algn="ctr">
              <a:buNone/>
              <a:defRPr sz="2800" b="1">
                <a:solidFill>
                  <a:schemeClr val="bg2"/>
                </a:solidFill>
              </a:defRPr>
            </a:lvl5pPr>
          </a:lstStyle>
          <a:p>
            <a:pPr lvl="0"/>
            <a:r>
              <a:rPr lang="en-US" dirty="0"/>
              <a:t>Click to add body</a:t>
            </a:r>
          </a:p>
          <a:p>
            <a:pPr lvl="0"/>
            <a:endParaRPr lang="en-US" dirty="0"/>
          </a:p>
        </p:txBody>
      </p:sp>
      <p:pic>
        <p:nvPicPr>
          <p:cNvPr id="22" name="Graphic 21">
            <a:extLst>
              <a:ext uri="{FF2B5EF4-FFF2-40B4-BE49-F238E27FC236}">
                <a16:creationId xmlns:a16="http://schemas.microsoft.com/office/drawing/2014/main" id="{00181245-24A2-4E6A-A250-6F1DC119672A}"/>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8" y="8302935"/>
            <a:ext cx="859713" cy="347923"/>
          </a:xfrm>
          <a:prstGeom prst="rect">
            <a:avLst/>
          </a:prstGeom>
        </p:spPr>
      </p:pic>
      <p:sp>
        <p:nvSpPr>
          <p:cNvPr id="23" name="Slide Number Placeholder 2">
            <a:extLst>
              <a:ext uri="{FF2B5EF4-FFF2-40B4-BE49-F238E27FC236}">
                <a16:creationId xmlns:a16="http://schemas.microsoft.com/office/drawing/2014/main" id="{2AE05A0F-7106-A54D-86C6-8DB1EDCD2020}"/>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1384187199"/>
      </p:ext>
    </p:extLst>
  </p:cSld>
  <p:clrMapOvr>
    <a:masterClrMapping/>
  </p:clrMapOvr>
  <p:extLst>
    <p:ext uri="{DCECCB84-F9BA-43D5-87BE-67443E8EF086}">
      <p15:sldGuideLst xmlns:p15="http://schemas.microsoft.com/office/powerpoint/2012/main">
        <p15:guide id="1" orient="horz" pos="576">
          <p15:clr>
            <a:srgbClr val="FBAE40"/>
          </p15:clr>
        </p15:guide>
        <p15:guide id="2" pos="512">
          <p15:clr>
            <a:srgbClr val="FBAE40"/>
          </p15:clr>
        </p15:guide>
        <p15:guide id="3" pos="9728">
          <p15:clr>
            <a:srgbClr val="FBAE40"/>
          </p15:clr>
        </p15:guide>
        <p15:guide id="4" orient="horz" pos="1152">
          <p15:clr>
            <a:srgbClr val="FBAE40"/>
          </p15:clr>
        </p15:guide>
        <p15:guide id="5" orient="horz" pos="5016">
          <p15:clr>
            <a:srgbClr val="FBAE40"/>
          </p15:clr>
        </p15:guide>
        <p15:guide id="6" pos="51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se study - Blue gradi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83B6DBF-FBE9-8A4A-BC45-1565F00F0BED}"/>
              </a:ext>
            </a:extLst>
          </p:cNvPr>
          <p:cNvSpPr/>
          <p:nvPr/>
        </p:nvSpPr>
        <p:spPr bwMode="ltGray">
          <a:xfrm>
            <a:off x="1" y="0"/>
            <a:ext cx="6289951" cy="91440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a:p>
        </p:txBody>
      </p:sp>
      <p:pic>
        <p:nvPicPr>
          <p:cNvPr id="18" name="Graphic 17">
            <a:extLst>
              <a:ext uri="{FF2B5EF4-FFF2-40B4-BE49-F238E27FC236}">
                <a16:creationId xmlns:a16="http://schemas.microsoft.com/office/drawing/2014/main" id="{04B8CEB6-B346-458A-9FC4-405E1474F1F9}"/>
              </a:ext>
            </a:extLst>
          </p:cNvPr>
          <p:cNvPicPr>
            <a:picLocks noChangeAspect="1"/>
          </p:cNvPicPr>
          <p:nvPr userDrawn="1"/>
        </p:nvPicPr>
        <p:blipFill rotWithShape="1">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l="51627" t="7660" r="-9878" b="7660"/>
          <a:stretch/>
        </p:blipFill>
        <p:spPr>
          <a:xfrm>
            <a:off x="-6516" y="0"/>
            <a:ext cx="6289951" cy="9144000"/>
          </a:xfrm>
          <a:prstGeom prst="rect">
            <a:avLst/>
          </a:prstGeom>
        </p:spPr>
      </p:pic>
      <p:sp>
        <p:nvSpPr>
          <p:cNvPr id="29" name="Slide Number Placeholder 2">
            <a:extLst>
              <a:ext uri="{FF2B5EF4-FFF2-40B4-BE49-F238E27FC236}">
                <a16:creationId xmlns:a16="http://schemas.microsoft.com/office/drawing/2014/main" id="{C6A34ADA-95E5-814B-B018-B917A33880BB}"/>
              </a:ext>
            </a:extLst>
          </p:cNvPr>
          <p:cNvSpPr txBox="1">
            <a:spLocks/>
          </p:cNvSpPr>
          <p:nvPr/>
        </p:nvSpPr>
        <p:spPr>
          <a:xfrm>
            <a:off x="531452" y="83070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25" name="Picture Placeholder 3">
            <a:extLst>
              <a:ext uri="{FF2B5EF4-FFF2-40B4-BE49-F238E27FC236}">
                <a16:creationId xmlns:a16="http://schemas.microsoft.com/office/drawing/2014/main" id="{79644521-9887-FD40-AFB8-80C2999F7C6A}"/>
              </a:ext>
            </a:extLst>
          </p:cNvPr>
          <p:cNvSpPr>
            <a:spLocks noGrp="1"/>
          </p:cNvSpPr>
          <p:nvPr>
            <p:ph type="pic" sz="quarter" idx="12" hasCustomPrompt="1"/>
          </p:nvPr>
        </p:nvSpPr>
        <p:spPr>
          <a:xfrm>
            <a:off x="7502121" y="919391"/>
            <a:ext cx="2953083" cy="894428"/>
          </a:xfrm>
          <a:prstGeom prst="rect">
            <a:avLst/>
          </a:prstGeom>
        </p:spPr>
        <p:txBody>
          <a:bodyPr anchor="t"/>
          <a:lstStyle>
            <a:lvl1pPr marL="0" indent="0" algn="l">
              <a:buNone/>
              <a:defRPr sz="1200">
                <a:solidFill>
                  <a:schemeClr val="tx1"/>
                </a:solidFill>
              </a:defRPr>
            </a:lvl1pPr>
          </a:lstStyle>
          <a:p>
            <a:r>
              <a:rPr lang="en-US" dirty="0"/>
              <a:t>Copy and paste a logo onto this slide and use this box to help align it. Delete this box when done.</a:t>
            </a:r>
          </a:p>
        </p:txBody>
      </p:sp>
      <p:sp>
        <p:nvSpPr>
          <p:cNvPr id="32" name="Text Placeholder 2">
            <a:extLst>
              <a:ext uri="{FF2B5EF4-FFF2-40B4-BE49-F238E27FC236}">
                <a16:creationId xmlns:a16="http://schemas.microsoft.com/office/drawing/2014/main" id="{D92C656B-3174-8541-8A8F-EEFC73B9B836}"/>
              </a:ext>
            </a:extLst>
          </p:cNvPr>
          <p:cNvSpPr>
            <a:spLocks noGrp="1"/>
          </p:cNvSpPr>
          <p:nvPr>
            <p:ph type="body" sz="quarter" idx="17" hasCustomPrompt="1"/>
          </p:nvPr>
        </p:nvSpPr>
        <p:spPr>
          <a:xfrm>
            <a:off x="813817" y="4386268"/>
            <a:ext cx="4779809" cy="2194339"/>
          </a:xfrm>
          <a:prstGeom prst="rect">
            <a:avLst/>
          </a:prstGeom>
        </p:spPr>
        <p:txBody>
          <a:bodyPr anchor="b">
            <a:normAutofit/>
          </a:bodyPr>
          <a:lstStyle>
            <a:lvl1pPr marL="114297" indent="-114297">
              <a:spcBef>
                <a:spcPts val="600"/>
              </a:spcBef>
              <a:buFont typeface="Arial" panose="020B0604020202020204" pitchFamily="34" charset="0"/>
              <a:buChar char="“"/>
              <a:defRPr sz="1800" b="0">
                <a:solidFill>
                  <a:schemeClr val="bg1"/>
                </a:solidFill>
              </a:defRPr>
            </a:lvl1pPr>
            <a:lvl2pPr marL="114297" indent="0">
              <a:spcBef>
                <a:spcPts val="600"/>
              </a:spcBef>
              <a:buClr>
                <a:schemeClr val="bg1"/>
              </a:buClr>
              <a:buFont typeface="Arial" panose="020B0604020202020204" pitchFamily="34" charset="0"/>
              <a:buChar char="​"/>
              <a:tabLst/>
              <a:defRPr sz="1800" b="0">
                <a:solidFill>
                  <a:schemeClr val="bg1"/>
                </a:solidFill>
              </a:defRPr>
            </a:lvl2pPr>
            <a:lvl3pPr marL="114297" indent="0">
              <a:spcBef>
                <a:spcPts val="600"/>
              </a:spcBef>
              <a:buClr>
                <a:schemeClr val="bg1"/>
              </a:buClr>
              <a:buFont typeface="Arial" panose="020B0604020202020204" pitchFamily="34" charset="0"/>
              <a:buChar char="​"/>
              <a:tabLst/>
              <a:defRPr sz="1800" b="0">
                <a:solidFill>
                  <a:schemeClr val="bg1"/>
                </a:solidFill>
              </a:defRPr>
            </a:lvl3pPr>
            <a:lvl4pPr marL="114297" indent="0">
              <a:spcBef>
                <a:spcPts val="600"/>
              </a:spcBef>
              <a:buFont typeface="Arial" panose="020B0604020202020204" pitchFamily="34" charset="0"/>
              <a:buChar char="​"/>
              <a:defRPr sz="1800" b="0">
                <a:solidFill>
                  <a:schemeClr val="bg1"/>
                </a:solidFill>
              </a:defRPr>
            </a:lvl4pPr>
            <a:lvl5pPr marL="114297" indent="0">
              <a:spcBef>
                <a:spcPts val="600"/>
              </a:spcBef>
              <a:buFont typeface="Arial" panose="020B0604020202020204" pitchFamily="34" charset="0"/>
              <a:buChar char="​"/>
              <a:defRPr sz="1800" b="0">
                <a:solidFill>
                  <a:schemeClr val="bg1"/>
                </a:solidFill>
              </a:defRPr>
            </a:lvl5pPr>
            <a:lvl6pPr marL="114297" indent="0">
              <a:spcBef>
                <a:spcPts val="600"/>
              </a:spcBef>
              <a:buFont typeface="Arial" panose="020B0604020202020204" pitchFamily="34" charset="0"/>
              <a:buChar char="​"/>
              <a:defRPr sz="1800" b="0">
                <a:solidFill>
                  <a:schemeClr val="bg1"/>
                </a:solidFill>
              </a:defRPr>
            </a:lvl6pPr>
            <a:lvl9pPr marL="114297" indent="0">
              <a:spcBef>
                <a:spcPts val="600"/>
              </a:spcBef>
              <a:buFont typeface="Arial" panose="020B0604020202020204" pitchFamily="34" charset="0"/>
              <a:buChar char="​"/>
              <a:defRPr sz="1800" b="0">
                <a:solidFill>
                  <a:schemeClr val="bg1"/>
                </a:solidFill>
              </a:defRPr>
            </a:lvl9pPr>
          </a:lstStyle>
          <a:p>
            <a:pPr lvl="0"/>
            <a:r>
              <a:rPr lang="en-US" dirty="0"/>
              <a:t>Click to add quote</a:t>
            </a:r>
          </a:p>
        </p:txBody>
      </p:sp>
      <p:sp>
        <p:nvSpPr>
          <p:cNvPr id="12" name="Slide Number Placeholder 2">
            <a:extLst>
              <a:ext uri="{FF2B5EF4-FFF2-40B4-BE49-F238E27FC236}">
                <a16:creationId xmlns:a16="http://schemas.microsoft.com/office/drawing/2014/main" id="{9AA6ABD7-4CD6-1843-9D57-67D6A084A17E}"/>
              </a:ext>
            </a:extLst>
          </p:cNvPr>
          <p:cNvSpPr txBox="1">
            <a:spLocks/>
          </p:cNvSpPr>
          <p:nvPr/>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15" name="Slide Number Placeholder 2">
            <a:extLst>
              <a:ext uri="{FF2B5EF4-FFF2-40B4-BE49-F238E27FC236}">
                <a16:creationId xmlns:a16="http://schemas.microsoft.com/office/drawing/2014/main" id="{F903AB83-C2E5-418D-A4F0-AE1C8481068E}"/>
              </a:ext>
            </a:extLst>
          </p:cNvPr>
          <p:cNvSpPr txBox="1">
            <a:spLocks/>
          </p:cNvSpPr>
          <p:nvPr/>
        </p:nvSpPr>
        <p:spPr>
          <a:xfrm>
            <a:off x="531452" y="83070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17" name="Slide Number Placeholder 2">
            <a:extLst>
              <a:ext uri="{FF2B5EF4-FFF2-40B4-BE49-F238E27FC236}">
                <a16:creationId xmlns:a16="http://schemas.microsoft.com/office/drawing/2014/main" id="{21C42A24-5B69-40D9-BF4A-741D5E7CC970}"/>
              </a:ext>
            </a:extLst>
          </p:cNvPr>
          <p:cNvSpPr txBox="1">
            <a:spLocks/>
          </p:cNvSpPr>
          <p:nvPr/>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13" name="Slide Number Placeholder 2">
            <a:extLst>
              <a:ext uri="{FF2B5EF4-FFF2-40B4-BE49-F238E27FC236}">
                <a16:creationId xmlns:a16="http://schemas.microsoft.com/office/drawing/2014/main" id="{AE647E4F-8A77-4477-85DF-D8D81A084235}"/>
              </a:ext>
            </a:extLst>
          </p:cNvPr>
          <p:cNvSpPr txBox="1">
            <a:spLocks/>
          </p:cNvSpPr>
          <p:nvPr userDrawn="1"/>
        </p:nvSpPr>
        <p:spPr>
          <a:xfrm>
            <a:off x="531452" y="83070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14" name="Slide Number Placeholder 2">
            <a:extLst>
              <a:ext uri="{FF2B5EF4-FFF2-40B4-BE49-F238E27FC236}">
                <a16:creationId xmlns:a16="http://schemas.microsoft.com/office/drawing/2014/main" id="{06D7820F-6F97-4AD1-BCFA-520802E365C8}"/>
              </a:ext>
            </a:extLst>
          </p:cNvPr>
          <p:cNvSpPr txBox="1">
            <a:spLocks/>
          </p:cNvSpPr>
          <p:nvPr userDrawn="1"/>
        </p:nvSpPr>
        <p:spPr>
          <a:xfrm>
            <a:off x="683853" y="8459497"/>
            <a:ext cx="3793067"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2" name="Title 1">
            <a:extLst>
              <a:ext uri="{FF2B5EF4-FFF2-40B4-BE49-F238E27FC236}">
                <a16:creationId xmlns:a16="http://schemas.microsoft.com/office/drawing/2014/main" id="{05FBF587-FDE8-4A49-9087-80777F5D79B3}"/>
              </a:ext>
            </a:extLst>
          </p:cNvPr>
          <p:cNvSpPr>
            <a:spLocks noGrp="1"/>
          </p:cNvSpPr>
          <p:nvPr>
            <p:ph type="title"/>
          </p:nvPr>
        </p:nvSpPr>
        <p:spPr>
          <a:xfrm>
            <a:off x="813817" y="923977"/>
            <a:ext cx="4663499" cy="2343513"/>
          </a:xfrm>
        </p:spPr>
        <p:txBody>
          <a:bodyPr anchor="t"/>
          <a:lstStyle>
            <a:lvl1pPr>
              <a:defRPr>
                <a:solidFill>
                  <a:schemeClr val="bg1"/>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08BC5EC3-5714-4475-A957-7B22CF01C399}"/>
              </a:ext>
            </a:extLst>
          </p:cNvPr>
          <p:cNvSpPr>
            <a:spLocks noGrp="1"/>
          </p:cNvSpPr>
          <p:nvPr>
            <p:ph type="body" sz="quarter" idx="21" hasCustomPrompt="1"/>
          </p:nvPr>
        </p:nvSpPr>
        <p:spPr>
          <a:xfrm>
            <a:off x="813816" y="7058875"/>
            <a:ext cx="4779811" cy="705829"/>
          </a:xfrm>
        </p:spPr>
        <p:txBody>
          <a:bodyPr>
            <a:noAutofit/>
          </a:bodyPr>
          <a:lstStyle>
            <a:lvl1pPr marL="114297" indent="0">
              <a:spcBef>
                <a:spcPts val="600"/>
              </a:spcBef>
              <a:buFont typeface="Arial" panose="020B0604020202020204" pitchFamily="34" charset="0"/>
              <a:buChar char="​"/>
              <a:defRPr sz="1800" b="1">
                <a:solidFill>
                  <a:schemeClr val="bg1"/>
                </a:solidFill>
              </a:defRPr>
            </a:lvl1pPr>
            <a:lvl2pPr marL="114297" indent="0">
              <a:spcBef>
                <a:spcPts val="600"/>
              </a:spcBef>
              <a:buFont typeface="Arial" panose="020B0604020202020204" pitchFamily="34" charset="0"/>
              <a:buChar char="​"/>
              <a:defRPr sz="1800" b="1">
                <a:solidFill>
                  <a:schemeClr val="bg1"/>
                </a:solidFill>
              </a:defRPr>
            </a:lvl2pPr>
            <a:lvl3pPr marL="114297" indent="0">
              <a:spcBef>
                <a:spcPts val="600"/>
              </a:spcBef>
              <a:buFont typeface="Arial" panose="020B0604020202020204" pitchFamily="34" charset="0"/>
              <a:buChar char="​"/>
              <a:defRPr sz="1800" b="1">
                <a:solidFill>
                  <a:schemeClr val="bg1"/>
                </a:solidFill>
              </a:defRPr>
            </a:lvl3pPr>
            <a:lvl4pPr marL="114297" indent="0">
              <a:spcBef>
                <a:spcPts val="600"/>
              </a:spcBef>
              <a:buFont typeface="Arial" panose="020B0604020202020204" pitchFamily="34" charset="0"/>
              <a:buChar char="​"/>
              <a:defRPr sz="1800" b="1">
                <a:solidFill>
                  <a:schemeClr val="bg1"/>
                </a:solidFill>
              </a:defRPr>
            </a:lvl4pPr>
            <a:lvl5pPr marL="114297" indent="0">
              <a:spcBef>
                <a:spcPts val="600"/>
              </a:spcBef>
              <a:buFont typeface="Arial" panose="020B0604020202020204" pitchFamily="34" charset="0"/>
              <a:buChar char="​"/>
              <a:defRPr sz="1800" b="1">
                <a:solidFill>
                  <a:schemeClr val="bg1"/>
                </a:solidFill>
              </a:defRPr>
            </a:lvl5pPr>
            <a:lvl6pPr marL="114297" indent="0">
              <a:spcBef>
                <a:spcPts val="600"/>
              </a:spcBef>
              <a:buFont typeface="Arial" panose="020B0604020202020204" pitchFamily="34" charset="0"/>
              <a:buChar char="​"/>
              <a:defRPr sz="1800" b="1">
                <a:solidFill>
                  <a:schemeClr val="bg1"/>
                </a:solidFill>
              </a:defRPr>
            </a:lvl6pPr>
            <a:lvl7pPr marL="114297" indent="0">
              <a:spcBef>
                <a:spcPts val="600"/>
              </a:spcBef>
              <a:buFont typeface="Arial" panose="020B0604020202020204" pitchFamily="34" charset="0"/>
              <a:buChar char="​"/>
              <a:defRPr sz="1800" b="1">
                <a:solidFill>
                  <a:schemeClr val="bg1"/>
                </a:solidFill>
              </a:defRPr>
            </a:lvl7pPr>
            <a:lvl8pPr marL="114297" indent="0">
              <a:spcBef>
                <a:spcPts val="600"/>
              </a:spcBef>
              <a:buFont typeface="Arial" panose="020B0604020202020204" pitchFamily="34" charset="0"/>
              <a:buChar char="​"/>
              <a:defRPr sz="1800" b="1">
                <a:solidFill>
                  <a:schemeClr val="bg1"/>
                </a:solidFill>
              </a:defRPr>
            </a:lvl8pPr>
            <a:lvl9pPr marL="114297" indent="0">
              <a:spcBef>
                <a:spcPts val="600"/>
              </a:spcBef>
              <a:buFont typeface="Arial" panose="020B0604020202020204" pitchFamily="34" charset="0"/>
              <a:buChar char="​"/>
              <a:defRPr sz="1800" b="1">
                <a:solidFill>
                  <a:schemeClr val="bg1"/>
                </a:solidFill>
              </a:defRPr>
            </a:lvl9pPr>
          </a:lstStyle>
          <a:p>
            <a:pPr lvl="0"/>
            <a:r>
              <a:rPr lang="en-US" dirty="0"/>
              <a:t>Click to insert quote source name, title, and company</a:t>
            </a:r>
          </a:p>
        </p:txBody>
      </p:sp>
      <p:sp>
        <p:nvSpPr>
          <p:cNvPr id="8" name="Text Placeholder 7">
            <a:extLst>
              <a:ext uri="{FF2B5EF4-FFF2-40B4-BE49-F238E27FC236}">
                <a16:creationId xmlns:a16="http://schemas.microsoft.com/office/drawing/2014/main" id="{3A04D5B7-C911-4479-9370-41E34533673D}"/>
              </a:ext>
            </a:extLst>
          </p:cNvPr>
          <p:cNvSpPr>
            <a:spLocks noGrp="1"/>
          </p:cNvSpPr>
          <p:nvPr>
            <p:ph type="body" sz="quarter" idx="22" hasCustomPrompt="1"/>
          </p:nvPr>
        </p:nvSpPr>
        <p:spPr>
          <a:xfrm>
            <a:off x="7502122" y="1976657"/>
            <a:ext cx="7940063" cy="6247952"/>
          </a:xfrm>
        </p:spPr>
        <p:txBody>
          <a:bodyPr/>
          <a:lstStyle>
            <a:lvl1pPr>
              <a:defRPr/>
            </a:lvl1pPr>
          </a:lstStyle>
          <a:p>
            <a:pPr lvl="0"/>
            <a:r>
              <a:rPr lang="en-US" dirty="0"/>
              <a:t>Click to insert case study proof points</a:t>
            </a:r>
          </a:p>
          <a:p>
            <a:pPr lvl="1"/>
            <a:r>
              <a:rPr lang="en-US" dirty="0"/>
              <a:t>Second level</a:t>
            </a:r>
          </a:p>
          <a:p>
            <a:pPr lvl="2"/>
            <a:r>
              <a:rPr lang="en-US" dirty="0"/>
              <a:t>Third level</a:t>
            </a:r>
          </a:p>
        </p:txBody>
      </p:sp>
      <p:pic>
        <p:nvPicPr>
          <p:cNvPr id="16" name="Graphic 15">
            <a:extLst>
              <a:ext uri="{FF2B5EF4-FFF2-40B4-BE49-F238E27FC236}">
                <a16:creationId xmlns:a16="http://schemas.microsoft.com/office/drawing/2014/main" id="{FA3FEE7B-B6DB-47D2-8107-C948926C19B7}"/>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black">
          <a:xfrm>
            <a:off x="14536488" y="8302935"/>
            <a:ext cx="859713" cy="347923"/>
          </a:xfrm>
          <a:prstGeom prst="rect">
            <a:avLst/>
          </a:prstGeom>
        </p:spPr>
      </p:pic>
    </p:spTree>
    <p:extLst>
      <p:ext uri="{BB962C8B-B14F-4D97-AF65-F5344CB8AC3E}">
        <p14:creationId xmlns:p14="http://schemas.microsoft.com/office/powerpoint/2010/main" val="2946912445"/>
      </p:ext>
    </p:extLst>
  </p:cSld>
  <p:clrMapOvr>
    <a:masterClrMapping/>
  </p:clrMapOvr>
  <p:extLst>
    <p:ext uri="{DCECCB84-F9BA-43D5-87BE-67443E8EF086}">
      <p15:sldGuideLst xmlns:p15="http://schemas.microsoft.com/office/powerpoint/2012/main">
        <p15:guide id="1" pos="9728">
          <p15:clr>
            <a:srgbClr val="FBAE40"/>
          </p15:clr>
        </p15:guide>
        <p15:guide id="2" pos="512">
          <p15:clr>
            <a:srgbClr val="FBAE40"/>
          </p15:clr>
        </p15:guide>
        <p15:guide id="3" orient="horz" pos="1152">
          <p15:clr>
            <a:srgbClr val="FBAE40"/>
          </p15:clr>
        </p15:guide>
        <p15:guide id="4" orient="horz" pos="576">
          <p15:clr>
            <a:srgbClr val="FBAE40"/>
          </p15:clr>
        </p15:guide>
        <p15:guide id="5" orient="horz" pos="5184">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losing - Blue gradient">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3856285-C576-9644-9658-CDC004412F87}"/>
              </a:ext>
            </a:extLst>
          </p:cNvPr>
          <p:cNvSpPr/>
          <p:nvPr/>
        </p:nvSpPr>
        <p:spPr bwMode="hidden">
          <a:xfrm>
            <a:off x="0" y="0"/>
            <a:ext cx="16256000" cy="91440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sz="1800"/>
          </a:p>
        </p:txBody>
      </p:sp>
      <p:sp>
        <p:nvSpPr>
          <p:cNvPr id="21" name="Title 20">
            <a:extLst>
              <a:ext uri="{FF2B5EF4-FFF2-40B4-BE49-F238E27FC236}">
                <a16:creationId xmlns:a16="http://schemas.microsoft.com/office/drawing/2014/main" id="{CBD45648-DA2B-4D9F-9DDE-303FACD95636}"/>
              </a:ext>
            </a:extLst>
          </p:cNvPr>
          <p:cNvSpPr>
            <a:spLocks noGrp="1"/>
          </p:cNvSpPr>
          <p:nvPr>
            <p:ph type="title" hasCustomPrompt="1"/>
          </p:nvPr>
        </p:nvSpPr>
        <p:spPr>
          <a:xfrm>
            <a:off x="852741" y="3553369"/>
            <a:ext cx="8631729" cy="4508353"/>
          </a:xfrm>
        </p:spPr>
        <p:txBody>
          <a:bodyPr anchor="t">
            <a:normAutofit/>
          </a:bodyPr>
          <a:lstStyle>
            <a:lvl1pPr>
              <a:defRPr sz="8000">
                <a:solidFill>
                  <a:schemeClr val="tx1"/>
                </a:solidFill>
              </a:defRPr>
            </a:lvl1pPr>
          </a:lstStyle>
          <a:p>
            <a:r>
              <a:rPr lang="en-US" dirty="0"/>
              <a:t>Click to add short closing sentence</a:t>
            </a:r>
          </a:p>
        </p:txBody>
      </p:sp>
      <p:pic>
        <p:nvPicPr>
          <p:cNvPr id="22" name="Graphic 21">
            <a:extLst>
              <a:ext uri="{FF2B5EF4-FFF2-40B4-BE49-F238E27FC236}">
                <a16:creationId xmlns:a16="http://schemas.microsoft.com/office/drawing/2014/main" id="{35151EF8-0A42-48D6-8398-B387DD3F08A9}"/>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850277" y="1511483"/>
            <a:ext cx="1310625" cy="530404"/>
          </a:xfrm>
          <a:prstGeom prst="rect">
            <a:avLst/>
          </a:prstGeom>
        </p:spPr>
      </p:pic>
      <p:pic>
        <p:nvPicPr>
          <p:cNvPr id="6" name="Graphic 5">
            <a:extLst>
              <a:ext uri="{FF2B5EF4-FFF2-40B4-BE49-F238E27FC236}">
                <a16:creationId xmlns:a16="http://schemas.microsoft.com/office/drawing/2014/main" id="{F370C42B-F571-47AE-9A46-588DCEE5440E}"/>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850277" y="1511483"/>
            <a:ext cx="1310625" cy="530404"/>
          </a:xfrm>
          <a:prstGeom prst="rect">
            <a:avLst/>
          </a:prstGeom>
        </p:spPr>
      </p:pic>
      <p:pic>
        <p:nvPicPr>
          <p:cNvPr id="3" name="Graphic 2">
            <a:extLst>
              <a:ext uri="{FF2B5EF4-FFF2-40B4-BE49-F238E27FC236}">
                <a16:creationId xmlns:a16="http://schemas.microsoft.com/office/drawing/2014/main" id="{A1C155C8-97FA-4F2B-A382-B21DFA315F25}"/>
              </a:ext>
            </a:extLst>
          </p:cNvPr>
          <p:cNvPicPr>
            <a:picLocks noChangeAspect="1"/>
          </p:cNvPicPr>
          <p:nvPr userDrawn="1"/>
        </p:nvPicPr>
        <p:blipFill rotWithShape="1">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l="-1782" t="12990" r="50000" b="12990"/>
          <a:stretch/>
        </p:blipFill>
        <p:spPr>
          <a:xfrm>
            <a:off x="9859109" y="0"/>
            <a:ext cx="6396891" cy="9144000"/>
          </a:xfrm>
          <a:prstGeom prst="rect">
            <a:avLst/>
          </a:prstGeom>
        </p:spPr>
      </p:pic>
    </p:spTree>
    <p:extLst>
      <p:ext uri="{BB962C8B-B14F-4D97-AF65-F5344CB8AC3E}">
        <p14:creationId xmlns:p14="http://schemas.microsoft.com/office/powerpoint/2010/main" val="3235954297"/>
      </p:ext>
    </p:extLst>
  </p:cSld>
  <p:clrMapOvr>
    <a:overrideClrMapping bg1="dk1" tx1="lt1" bg2="dk2" tx2="lt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Grid">
    <p:spTree>
      <p:nvGrpSpPr>
        <p:cNvPr id="1" name=""/>
        <p:cNvGrpSpPr/>
        <p:nvPr/>
      </p:nvGrpSpPr>
      <p:grpSpPr>
        <a:xfrm>
          <a:off x="0" y="0"/>
          <a:ext cx="0" cy="0"/>
          <a:chOff x="0" y="0"/>
          <a:chExt cx="0" cy="0"/>
        </a:xfrm>
      </p:grpSpPr>
      <p:pic>
        <p:nvPicPr>
          <p:cNvPr id="168" name="Picture 167">
            <a:extLst>
              <a:ext uri="{FF2B5EF4-FFF2-40B4-BE49-F238E27FC236}">
                <a16:creationId xmlns:a16="http://schemas.microsoft.com/office/drawing/2014/main" id="{B2914A7C-13AA-43DC-973C-59F00EECB59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97068" y="228606"/>
            <a:ext cx="14899915" cy="1548519"/>
          </a:xfrm>
          <a:prstGeom prst="rect">
            <a:avLst/>
          </a:prstGeom>
        </p:spPr>
      </p:pic>
      <p:pic>
        <p:nvPicPr>
          <p:cNvPr id="184" name="Picture 183">
            <a:extLst>
              <a:ext uri="{FF2B5EF4-FFF2-40B4-BE49-F238E27FC236}">
                <a16:creationId xmlns:a16="http://schemas.microsoft.com/office/drawing/2014/main" id="{F4964DAD-1588-4B43-BA28-7F5A258DD42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97068" y="228606"/>
            <a:ext cx="14899915" cy="1548519"/>
          </a:xfrm>
          <a:prstGeom prst="rect">
            <a:avLst/>
          </a:prstGeom>
        </p:spPr>
      </p:pic>
      <p:pic>
        <p:nvPicPr>
          <p:cNvPr id="245" name="Picture 244">
            <a:extLst>
              <a:ext uri="{FF2B5EF4-FFF2-40B4-BE49-F238E27FC236}">
                <a16:creationId xmlns:a16="http://schemas.microsoft.com/office/drawing/2014/main" id="{11579E52-4BA8-4870-A425-FB4DE331E00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97068" y="228606"/>
            <a:ext cx="14899915" cy="1548519"/>
          </a:xfrm>
          <a:prstGeom prst="rect">
            <a:avLst/>
          </a:prstGeom>
        </p:spPr>
      </p:pic>
      <p:grpSp>
        <p:nvGrpSpPr>
          <p:cNvPr id="368" name="Group 367">
            <a:extLst>
              <a:ext uri="{FF2B5EF4-FFF2-40B4-BE49-F238E27FC236}">
                <a16:creationId xmlns:a16="http://schemas.microsoft.com/office/drawing/2014/main" id="{815E32B5-FB38-48BD-9C78-A32C320D6A70}"/>
              </a:ext>
            </a:extLst>
          </p:cNvPr>
          <p:cNvGrpSpPr/>
          <p:nvPr userDrawn="1"/>
        </p:nvGrpSpPr>
        <p:grpSpPr>
          <a:xfrm>
            <a:off x="-6978" y="1"/>
            <a:ext cx="18041483" cy="9144001"/>
            <a:chOff x="-6977" y="0"/>
            <a:chExt cx="18041482" cy="9144001"/>
          </a:xfrm>
        </p:grpSpPr>
        <p:grpSp>
          <p:nvGrpSpPr>
            <p:cNvPr id="369" name="Group 368">
              <a:extLst>
                <a:ext uri="{FF2B5EF4-FFF2-40B4-BE49-F238E27FC236}">
                  <a16:creationId xmlns:a16="http://schemas.microsoft.com/office/drawing/2014/main" id="{AAFBF8FC-C743-408A-A4A2-FF666B13F17E}"/>
                </a:ext>
              </a:extLst>
            </p:cNvPr>
            <p:cNvGrpSpPr/>
            <p:nvPr/>
          </p:nvGrpSpPr>
          <p:grpSpPr>
            <a:xfrm>
              <a:off x="16391113" y="228606"/>
              <a:ext cx="1643392" cy="8400847"/>
              <a:chOff x="16391113" y="228606"/>
              <a:chExt cx="1643392" cy="8400847"/>
            </a:xfrm>
          </p:grpSpPr>
          <p:grpSp>
            <p:nvGrpSpPr>
              <p:cNvPr id="401" name="Group 400">
                <a:extLst>
                  <a:ext uri="{FF2B5EF4-FFF2-40B4-BE49-F238E27FC236}">
                    <a16:creationId xmlns:a16="http://schemas.microsoft.com/office/drawing/2014/main" id="{F62E36F9-6A84-431E-976E-12190619DE38}"/>
                  </a:ext>
                </a:extLst>
              </p:cNvPr>
              <p:cNvGrpSpPr/>
              <p:nvPr/>
            </p:nvGrpSpPr>
            <p:grpSpPr>
              <a:xfrm>
                <a:off x="16391113" y="873529"/>
                <a:ext cx="1643390" cy="429597"/>
                <a:chOff x="6816359" y="258274"/>
                <a:chExt cx="2729212" cy="763782"/>
              </a:xfrm>
              <a:solidFill>
                <a:schemeClr val="tx1"/>
              </a:solidFill>
            </p:grpSpPr>
            <p:sp>
              <p:nvSpPr>
                <p:cNvPr id="414" name="TextBox 413">
                  <a:extLst>
                    <a:ext uri="{FF2B5EF4-FFF2-40B4-BE49-F238E27FC236}">
                      <a16:creationId xmlns:a16="http://schemas.microsoft.com/office/drawing/2014/main" id="{BA44C3CE-BE56-4AAC-86A2-0F0A01082649}"/>
                    </a:ext>
                  </a:extLst>
                </p:cNvPr>
                <p:cNvSpPr txBox="1"/>
                <p:nvPr/>
              </p:nvSpPr>
              <p:spPr>
                <a:xfrm>
                  <a:off x="6911916" y="258274"/>
                  <a:ext cx="2633655" cy="763782"/>
                </a:xfrm>
                <a:prstGeom prst="rect">
                  <a:avLst/>
                </a:prstGeom>
                <a:grpFill/>
              </p:spPr>
              <p:txBody>
                <a:bodyPr wrap="square" rtlCol="0" anchor="ctr" anchorCtr="0">
                  <a:noAutofit/>
                </a:bodyPr>
                <a:lstStyle/>
                <a:p>
                  <a:r>
                    <a:rPr lang="en-US" sz="900" b="1" dirty="0">
                      <a:solidFill>
                        <a:schemeClr val="bg1"/>
                      </a:solidFill>
                    </a:rPr>
                    <a:t>Title Area</a:t>
                  </a:r>
                </a:p>
              </p:txBody>
            </p:sp>
            <p:cxnSp>
              <p:nvCxnSpPr>
                <p:cNvPr id="415" name="Straight Arrow Connector 414">
                  <a:extLst>
                    <a:ext uri="{FF2B5EF4-FFF2-40B4-BE49-F238E27FC236}">
                      <a16:creationId xmlns:a16="http://schemas.microsoft.com/office/drawing/2014/main" id="{8ED47C83-A7FE-48BF-8D9C-2EED6DFFE84A}"/>
                    </a:ext>
                  </a:extLst>
                </p:cNvPr>
                <p:cNvCxnSpPr/>
                <p:nvPr/>
              </p:nvCxnSpPr>
              <p:spPr>
                <a:xfrm>
                  <a:off x="6816359" y="258274"/>
                  <a:ext cx="0" cy="763782"/>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2" name="Group 401">
                <a:extLst>
                  <a:ext uri="{FF2B5EF4-FFF2-40B4-BE49-F238E27FC236}">
                    <a16:creationId xmlns:a16="http://schemas.microsoft.com/office/drawing/2014/main" id="{0941E687-3FA2-4D02-B84A-4356222E51A2}"/>
                  </a:ext>
                </a:extLst>
              </p:cNvPr>
              <p:cNvGrpSpPr/>
              <p:nvPr/>
            </p:nvGrpSpPr>
            <p:grpSpPr>
              <a:xfrm>
                <a:off x="16391113" y="7984708"/>
                <a:ext cx="1643392" cy="190760"/>
                <a:chOff x="6816359" y="6061558"/>
                <a:chExt cx="2729216" cy="211439"/>
              </a:xfrm>
              <a:solidFill>
                <a:schemeClr val="tx1"/>
              </a:solidFill>
            </p:grpSpPr>
            <p:sp>
              <p:nvSpPr>
                <p:cNvPr id="412" name="TextBox 411">
                  <a:extLst>
                    <a:ext uri="{FF2B5EF4-FFF2-40B4-BE49-F238E27FC236}">
                      <a16:creationId xmlns:a16="http://schemas.microsoft.com/office/drawing/2014/main" id="{41542C8B-AF22-4FAB-9B84-1DA754ABA30D}"/>
                    </a:ext>
                  </a:extLst>
                </p:cNvPr>
                <p:cNvSpPr txBox="1"/>
                <p:nvPr/>
              </p:nvSpPr>
              <p:spPr>
                <a:xfrm>
                  <a:off x="6905715" y="6061558"/>
                  <a:ext cx="2639860" cy="210510"/>
                </a:xfrm>
                <a:prstGeom prst="rect">
                  <a:avLst/>
                </a:prstGeom>
                <a:grpFill/>
              </p:spPr>
              <p:txBody>
                <a:bodyPr wrap="square" rtlCol="0" anchor="ctr" anchorCtr="0">
                  <a:noAutofit/>
                </a:bodyPr>
                <a:lstStyle/>
                <a:p>
                  <a:r>
                    <a:rPr lang="en-US" sz="900" b="1" dirty="0">
                      <a:solidFill>
                        <a:schemeClr val="bg1"/>
                      </a:solidFill>
                    </a:rPr>
                    <a:t>Suggested Source Area</a:t>
                  </a:r>
                </a:p>
              </p:txBody>
            </p:sp>
            <p:cxnSp>
              <p:nvCxnSpPr>
                <p:cNvPr id="413" name="Straight Arrow Connector 412">
                  <a:extLst>
                    <a:ext uri="{FF2B5EF4-FFF2-40B4-BE49-F238E27FC236}">
                      <a16:creationId xmlns:a16="http://schemas.microsoft.com/office/drawing/2014/main" id="{B9B0667C-0332-4944-8368-57ACE38F2294}"/>
                    </a:ext>
                  </a:extLst>
                </p:cNvPr>
                <p:cNvCxnSpPr/>
                <p:nvPr/>
              </p:nvCxnSpPr>
              <p:spPr>
                <a:xfrm>
                  <a:off x="6816359" y="6062487"/>
                  <a:ext cx="0" cy="210510"/>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3" name="Group 402">
                <a:extLst>
                  <a:ext uri="{FF2B5EF4-FFF2-40B4-BE49-F238E27FC236}">
                    <a16:creationId xmlns:a16="http://schemas.microsoft.com/office/drawing/2014/main" id="{E30F75F7-D118-4B53-88E8-2157693065F7}"/>
                  </a:ext>
                </a:extLst>
              </p:cNvPr>
              <p:cNvGrpSpPr/>
              <p:nvPr/>
            </p:nvGrpSpPr>
            <p:grpSpPr>
              <a:xfrm>
                <a:off x="16391113" y="1680123"/>
                <a:ext cx="1643390" cy="6122307"/>
                <a:chOff x="6816359" y="258274"/>
                <a:chExt cx="2729212" cy="763782"/>
              </a:xfrm>
              <a:solidFill>
                <a:schemeClr val="tx1"/>
              </a:solidFill>
            </p:grpSpPr>
            <p:sp>
              <p:nvSpPr>
                <p:cNvPr id="410" name="TextBox 409">
                  <a:extLst>
                    <a:ext uri="{FF2B5EF4-FFF2-40B4-BE49-F238E27FC236}">
                      <a16:creationId xmlns:a16="http://schemas.microsoft.com/office/drawing/2014/main" id="{478B5E85-1B8D-409C-8686-3F3FAE61E4B2}"/>
                    </a:ext>
                  </a:extLst>
                </p:cNvPr>
                <p:cNvSpPr txBox="1"/>
                <p:nvPr/>
              </p:nvSpPr>
              <p:spPr>
                <a:xfrm>
                  <a:off x="6911916" y="258274"/>
                  <a:ext cx="2633655" cy="763782"/>
                </a:xfrm>
                <a:prstGeom prst="rect">
                  <a:avLst/>
                </a:prstGeom>
                <a:grpFill/>
              </p:spPr>
              <p:txBody>
                <a:bodyPr wrap="square" rtlCol="0" anchor="ctr" anchorCtr="0">
                  <a:noAutofit/>
                </a:bodyPr>
                <a:lstStyle/>
                <a:p>
                  <a:r>
                    <a:rPr lang="en-US" sz="900" b="1" dirty="0">
                      <a:solidFill>
                        <a:schemeClr val="bg1"/>
                      </a:solidFill>
                    </a:rPr>
                    <a:t>Primary Content Area</a:t>
                  </a:r>
                </a:p>
              </p:txBody>
            </p:sp>
            <p:cxnSp>
              <p:nvCxnSpPr>
                <p:cNvPr id="411" name="Straight Arrow Connector 410">
                  <a:extLst>
                    <a:ext uri="{FF2B5EF4-FFF2-40B4-BE49-F238E27FC236}">
                      <a16:creationId xmlns:a16="http://schemas.microsoft.com/office/drawing/2014/main" id="{3F007CF6-7CA3-4488-AA4A-51DF3E44F29F}"/>
                    </a:ext>
                  </a:extLst>
                </p:cNvPr>
                <p:cNvCxnSpPr/>
                <p:nvPr/>
              </p:nvCxnSpPr>
              <p:spPr>
                <a:xfrm>
                  <a:off x="6816359" y="258274"/>
                  <a:ext cx="0" cy="763782"/>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4" name="Group 403">
                <a:extLst>
                  <a:ext uri="{FF2B5EF4-FFF2-40B4-BE49-F238E27FC236}">
                    <a16:creationId xmlns:a16="http://schemas.microsoft.com/office/drawing/2014/main" id="{1CF9A4BF-C5D3-4771-8318-EB39224ABFF9}"/>
                  </a:ext>
                </a:extLst>
              </p:cNvPr>
              <p:cNvGrpSpPr/>
              <p:nvPr/>
            </p:nvGrpSpPr>
            <p:grpSpPr>
              <a:xfrm>
                <a:off x="16391113" y="228606"/>
                <a:ext cx="1643390" cy="644924"/>
                <a:chOff x="6816359" y="258274"/>
                <a:chExt cx="2729212" cy="763782"/>
              </a:xfrm>
            </p:grpSpPr>
            <p:sp>
              <p:nvSpPr>
                <p:cNvPr id="408" name="TextBox 407">
                  <a:extLst>
                    <a:ext uri="{FF2B5EF4-FFF2-40B4-BE49-F238E27FC236}">
                      <a16:creationId xmlns:a16="http://schemas.microsoft.com/office/drawing/2014/main" id="{70CB5599-1DF3-4074-9A41-413EC5527F5A}"/>
                    </a:ext>
                  </a:extLst>
                </p:cNvPr>
                <p:cNvSpPr txBox="1"/>
                <p:nvPr/>
              </p:nvSpPr>
              <p:spPr>
                <a:xfrm>
                  <a:off x="6911916" y="258274"/>
                  <a:ext cx="2633655" cy="763782"/>
                </a:xfrm>
                <a:prstGeom prst="rect">
                  <a:avLst/>
                </a:prstGeom>
                <a:pattFill prst="ltUpDiag">
                  <a:fgClr>
                    <a:schemeClr val="tx1">
                      <a:lumMod val="60000"/>
                      <a:lumOff val="40000"/>
                    </a:schemeClr>
                  </a:fgClr>
                  <a:bgClr>
                    <a:schemeClr val="tx1"/>
                  </a:bgClr>
                </a:pattFill>
              </p:spPr>
              <p:txBody>
                <a:bodyPr wrap="square" rtlCol="0" anchor="ctr" anchorCtr="0">
                  <a:noAutofit/>
                </a:bodyPr>
                <a:lstStyle/>
                <a:p>
                  <a:r>
                    <a:rPr lang="en-US" sz="900" b="1" dirty="0">
                      <a:solidFill>
                        <a:schemeClr val="bg1"/>
                      </a:solidFill>
                    </a:rPr>
                    <a:t>Overflow Title Area</a:t>
                  </a:r>
                </a:p>
              </p:txBody>
            </p:sp>
            <p:cxnSp>
              <p:nvCxnSpPr>
                <p:cNvPr id="409" name="Straight Arrow Connector 408">
                  <a:extLst>
                    <a:ext uri="{FF2B5EF4-FFF2-40B4-BE49-F238E27FC236}">
                      <a16:creationId xmlns:a16="http://schemas.microsoft.com/office/drawing/2014/main" id="{68B2387C-6EAD-4CC5-B685-BD8E3DF0AE98}"/>
                    </a:ext>
                  </a:extLst>
                </p:cNvPr>
                <p:cNvCxnSpPr/>
                <p:nvPr/>
              </p:nvCxnSpPr>
              <p:spPr>
                <a:xfrm>
                  <a:off x="6816359" y="258274"/>
                  <a:ext cx="0" cy="763782"/>
                </a:xfrm>
                <a:prstGeom prst="straightConnector1">
                  <a:avLst/>
                </a:prstGeom>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405" name="Group 404">
                <a:extLst>
                  <a:ext uri="{FF2B5EF4-FFF2-40B4-BE49-F238E27FC236}">
                    <a16:creationId xmlns:a16="http://schemas.microsoft.com/office/drawing/2014/main" id="{1D51AB5C-A71F-4713-BA98-9522E975A010}"/>
                  </a:ext>
                </a:extLst>
              </p:cNvPr>
              <p:cNvGrpSpPr/>
              <p:nvPr/>
            </p:nvGrpSpPr>
            <p:grpSpPr>
              <a:xfrm>
                <a:off x="16391113" y="8286995"/>
                <a:ext cx="1643392" cy="342458"/>
                <a:chOff x="6816359" y="6061558"/>
                <a:chExt cx="2729216" cy="211439"/>
              </a:xfrm>
              <a:solidFill>
                <a:schemeClr val="tx1"/>
              </a:solidFill>
            </p:grpSpPr>
            <p:sp>
              <p:nvSpPr>
                <p:cNvPr id="406" name="TextBox 405">
                  <a:extLst>
                    <a:ext uri="{FF2B5EF4-FFF2-40B4-BE49-F238E27FC236}">
                      <a16:creationId xmlns:a16="http://schemas.microsoft.com/office/drawing/2014/main" id="{929CA122-BE8F-4716-88BF-A444EAC5D4D2}"/>
                    </a:ext>
                  </a:extLst>
                </p:cNvPr>
                <p:cNvSpPr txBox="1"/>
                <p:nvPr/>
              </p:nvSpPr>
              <p:spPr>
                <a:xfrm>
                  <a:off x="6905715" y="6061558"/>
                  <a:ext cx="2639860" cy="210510"/>
                </a:xfrm>
                <a:prstGeom prst="rect">
                  <a:avLst/>
                </a:prstGeom>
                <a:grpFill/>
              </p:spPr>
              <p:txBody>
                <a:bodyPr wrap="square" rtlCol="0" anchor="ctr" anchorCtr="0">
                  <a:noAutofit/>
                </a:bodyPr>
                <a:lstStyle/>
                <a:p>
                  <a:r>
                    <a:rPr lang="en-US" sz="900" b="1" dirty="0">
                      <a:solidFill>
                        <a:schemeClr val="bg1"/>
                      </a:solidFill>
                    </a:rPr>
                    <a:t>Logo and Page Number</a:t>
                  </a:r>
                </a:p>
              </p:txBody>
            </p:sp>
            <p:cxnSp>
              <p:nvCxnSpPr>
                <p:cNvPr id="407" name="Straight Arrow Connector 406">
                  <a:extLst>
                    <a:ext uri="{FF2B5EF4-FFF2-40B4-BE49-F238E27FC236}">
                      <a16:creationId xmlns:a16="http://schemas.microsoft.com/office/drawing/2014/main" id="{FE87EB25-B309-4603-A1FA-07097B8B737E}"/>
                    </a:ext>
                  </a:extLst>
                </p:cNvPr>
                <p:cNvCxnSpPr/>
                <p:nvPr/>
              </p:nvCxnSpPr>
              <p:spPr>
                <a:xfrm>
                  <a:off x="6816359" y="6062487"/>
                  <a:ext cx="0" cy="210510"/>
                </a:xfrm>
                <a:prstGeom prst="straightConnector1">
                  <a:avLst/>
                </a:prstGeom>
                <a:grpFill/>
                <a:ln w="12700">
                  <a:solidFill>
                    <a:schemeClr val="tx1">
                      <a:lumMod val="75000"/>
                      <a:lumOff val="25000"/>
                    </a:schemeClr>
                  </a:solidFill>
                  <a:headEnd type="triangle" w="sm" len="sm"/>
                  <a:tailEnd type="triangle" w="sm" len="sm"/>
                </a:ln>
                <a:effectLst/>
              </p:spPr>
              <p:style>
                <a:lnRef idx="2">
                  <a:schemeClr val="accent1"/>
                </a:lnRef>
                <a:fillRef idx="0">
                  <a:schemeClr val="accent1"/>
                </a:fillRef>
                <a:effectRef idx="1">
                  <a:schemeClr val="accent1"/>
                </a:effectRef>
                <a:fontRef idx="minor">
                  <a:schemeClr val="tx1"/>
                </a:fontRef>
              </p:style>
            </p:cxnSp>
          </p:grpSp>
        </p:grpSp>
        <p:grpSp>
          <p:nvGrpSpPr>
            <p:cNvPr id="370" name="Group 369">
              <a:extLst>
                <a:ext uri="{FF2B5EF4-FFF2-40B4-BE49-F238E27FC236}">
                  <a16:creationId xmlns:a16="http://schemas.microsoft.com/office/drawing/2014/main" id="{4FA9BEBD-FA44-497F-9925-6858C9E0449D}"/>
                </a:ext>
              </a:extLst>
            </p:cNvPr>
            <p:cNvGrpSpPr/>
            <p:nvPr userDrawn="1"/>
          </p:nvGrpSpPr>
          <p:grpSpPr>
            <a:xfrm>
              <a:off x="-6977" y="0"/>
              <a:ext cx="16262974" cy="9144001"/>
              <a:chOff x="-6977" y="0"/>
              <a:chExt cx="16262974" cy="9144001"/>
            </a:xfrm>
          </p:grpSpPr>
          <p:grpSp>
            <p:nvGrpSpPr>
              <p:cNvPr id="371" name="Group 370">
                <a:extLst>
                  <a:ext uri="{FF2B5EF4-FFF2-40B4-BE49-F238E27FC236}">
                    <a16:creationId xmlns:a16="http://schemas.microsoft.com/office/drawing/2014/main" id="{DF9C94DC-D1F0-464B-AE9B-9FB2FFF0426B}"/>
                  </a:ext>
                </a:extLst>
              </p:cNvPr>
              <p:cNvGrpSpPr/>
              <p:nvPr/>
            </p:nvGrpSpPr>
            <p:grpSpPr>
              <a:xfrm>
                <a:off x="852739" y="2041886"/>
                <a:ext cx="14543460" cy="5768234"/>
                <a:chOff x="544054" y="910199"/>
                <a:chExt cx="11099304" cy="5686989"/>
              </a:xfrm>
            </p:grpSpPr>
            <p:sp>
              <p:nvSpPr>
                <p:cNvPr id="389" name="Rectangle 388">
                  <a:extLst>
                    <a:ext uri="{FF2B5EF4-FFF2-40B4-BE49-F238E27FC236}">
                      <a16:creationId xmlns:a16="http://schemas.microsoft.com/office/drawing/2014/main" id="{7FD3E0D4-26D8-477C-81E9-E05DCFFA82FA}"/>
                    </a:ext>
                  </a:extLst>
                </p:cNvPr>
                <p:cNvSpPr/>
                <p:nvPr/>
              </p:nvSpPr>
              <p:spPr>
                <a:xfrm>
                  <a:off x="54405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0" name="Rectangle 389">
                  <a:extLst>
                    <a:ext uri="{FF2B5EF4-FFF2-40B4-BE49-F238E27FC236}">
                      <a16:creationId xmlns:a16="http://schemas.microsoft.com/office/drawing/2014/main" id="{8CBD9651-3189-42AA-8984-0AFB159FC0EA}"/>
                    </a:ext>
                  </a:extLst>
                </p:cNvPr>
                <p:cNvSpPr/>
                <p:nvPr/>
              </p:nvSpPr>
              <p:spPr>
                <a:xfrm>
                  <a:off x="1486580"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1" name="Rectangle 390">
                  <a:extLst>
                    <a:ext uri="{FF2B5EF4-FFF2-40B4-BE49-F238E27FC236}">
                      <a16:creationId xmlns:a16="http://schemas.microsoft.com/office/drawing/2014/main" id="{81988AB6-21B7-481C-B595-3F780F3E9F53}"/>
                    </a:ext>
                  </a:extLst>
                </p:cNvPr>
                <p:cNvSpPr/>
                <p:nvPr/>
              </p:nvSpPr>
              <p:spPr>
                <a:xfrm>
                  <a:off x="2429106"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2" name="Rectangle 391">
                  <a:extLst>
                    <a:ext uri="{FF2B5EF4-FFF2-40B4-BE49-F238E27FC236}">
                      <a16:creationId xmlns:a16="http://schemas.microsoft.com/office/drawing/2014/main" id="{39DDE36E-32F7-460B-988A-D31B6132E9EA}"/>
                    </a:ext>
                  </a:extLst>
                </p:cNvPr>
                <p:cNvSpPr/>
                <p:nvPr/>
              </p:nvSpPr>
              <p:spPr>
                <a:xfrm>
                  <a:off x="3371632"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3" name="Rectangle 392">
                  <a:extLst>
                    <a:ext uri="{FF2B5EF4-FFF2-40B4-BE49-F238E27FC236}">
                      <a16:creationId xmlns:a16="http://schemas.microsoft.com/office/drawing/2014/main" id="{BCC17DCC-9754-4816-92B3-394667032CCC}"/>
                    </a:ext>
                  </a:extLst>
                </p:cNvPr>
                <p:cNvSpPr/>
                <p:nvPr/>
              </p:nvSpPr>
              <p:spPr>
                <a:xfrm>
                  <a:off x="431415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4" name="Rectangle 393">
                  <a:extLst>
                    <a:ext uri="{FF2B5EF4-FFF2-40B4-BE49-F238E27FC236}">
                      <a16:creationId xmlns:a16="http://schemas.microsoft.com/office/drawing/2014/main" id="{D045F482-E486-40BB-85AA-BC1630007687}"/>
                    </a:ext>
                  </a:extLst>
                </p:cNvPr>
                <p:cNvSpPr/>
                <p:nvPr/>
              </p:nvSpPr>
              <p:spPr>
                <a:xfrm>
                  <a:off x="525668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5" name="Rectangle 394">
                  <a:extLst>
                    <a:ext uri="{FF2B5EF4-FFF2-40B4-BE49-F238E27FC236}">
                      <a16:creationId xmlns:a16="http://schemas.microsoft.com/office/drawing/2014/main" id="{C3D47B6C-50AB-4DF6-82D4-3F908585B00B}"/>
                    </a:ext>
                  </a:extLst>
                </p:cNvPr>
                <p:cNvSpPr/>
                <p:nvPr/>
              </p:nvSpPr>
              <p:spPr>
                <a:xfrm>
                  <a:off x="6199210"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6" name="Rectangle 395">
                  <a:extLst>
                    <a:ext uri="{FF2B5EF4-FFF2-40B4-BE49-F238E27FC236}">
                      <a16:creationId xmlns:a16="http://schemas.microsoft.com/office/drawing/2014/main" id="{3AFBA864-8FFF-42CD-A936-205BA937C58D}"/>
                    </a:ext>
                  </a:extLst>
                </p:cNvPr>
                <p:cNvSpPr/>
                <p:nvPr/>
              </p:nvSpPr>
              <p:spPr>
                <a:xfrm>
                  <a:off x="7141736"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7" name="Rectangle 396">
                  <a:extLst>
                    <a:ext uri="{FF2B5EF4-FFF2-40B4-BE49-F238E27FC236}">
                      <a16:creationId xmlns:a16="http://schemas.microsoft.com/office/drawing/2014/main" id="{0AB6FC89-52E3-4FFB-851C-85FD7C051FC5}"/>
                    </a:ext>
                  </a:extLst>
                </p:cNvPr>
                <p:cNvSpPr/>
                <p:nvPr/>
              </p:nvSpPr>
              <p:spPr>
                <a:xfrm>
                  <a:off x="8084262"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8" name="Rectangle 397">
                  <a:extLst>
                    <a:ext uri="{FF2B5EF4-FFF2-40B4-BE49-F238E27FC236}">
                      <a16:creationId xmlns:a16="http://schemas.microsoft.com/office/drawing/2014/main" id="{4B81C939-A67F-4DB1-9EE3-E7C9CABCE2AF}"/>
                    </a:ext>
                  </a:extLst>
                </p:cNvPr>
                <p:cNvSpPr/>
                <p:nvPr/>
              </p:nvSpPr>
              <p:spPr>
                <a:xfrm>
                  <a:off x="902678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99" name="Rectangle 398">
                  <a:extLst>
                    <a:ext uri="{FF2B5EF4-FFF2-40B4-BE49-F238E27FC236}">
                      <a16:creationId xmlns:a16="http://schemas.microsoft.com/office/drawing/2014/main" id="{C30533AE-D93F-4433-8561-D884886B8CD9}"/>
                    </a:ext>
                  </a:extLst>
                </p:cNvPr>
                <p:cNvSpPr/>
                <p:nvPr/>
              </p:nvSpPr>
              <p:spPr>
                <a:xfrm>
                  <a:off x="9969314"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400" name="Rectangle 399">
                  <a:extLst>
                    <a:ext uri="{FF2B5EF4-FFF2-40B4-BE49-F238E27FC236}">
                      <a16:creationId xmlns:a16="http://schemas.microsoft.com/office/drawing/2014/main" id="{A86F057C-C303-4E97-9FC5-784D6C988AB7}"/>
                    </a:ext>
                  </a:extLst>
                </p:cNvPr>
                <p:cNvSpPr/>
                <p:nvPr/>
              </p:nvSpPr>
              <p:spPr>
                <a:xfrm>
                  <a:off x="10911838" y="910199"/>
                  <a:ext cx="731520" cy="568698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grpSp>
          <p:sp>
            <p:nvSpPr>
              <p:cNvPr id="372" name="Freeform: Shape 371">
                <a:extLst>
                  <a:ext uri="{FF2B5EF4-FFF2-40B4-BE49-F238E27FC236}">
                    <a16:creationId xmlns:a16="http://schemas.microsoft.com/office/drawing/2014/main" id="{BE1F475C-39D6-41D2-8394-979F1F674C74}"/>
                  </a:ext>
                </a:extLst>
              </p:cNvPr>
              <p:cNvSpPr/>
              <p:nvPr/>
            </p:nvSpPr>
            <p:spPr>
              <a:xfrm>
                <a:off x="-6977" y="0"/>
                <a:ext cx="16262974" cy="9144001"/>
              </a:xfrm>
              <a:custGeom>
                <a:avLst/>
                <a:gdLst>
                  <a:gd name="connsiteX0" fmla="*/ 873749 w 16262974"/>
                  <a:gd name="connsiteY0" fmla="*/ 8282620 h 9144001"/>
                  <a:gd name="connsiteX1" fmla="*/ 873749 w 16262974"/>
                  <a:gd name="connsiteY1" fmla="*/ 8629453 h 9144001"/>
                  <a:gd name="connsiteX2" fmla="*/ 15403174 w 16262974"/>
                  <a:gd name="connsiteY2" fmla="*/ 8629453 h 9144001"/>
                  <a:gd name="connsiteX3" fmla="*/ 15403174 w 16262974"/>
                  <a:gd name="connsiteY3" fmla="*/ 8282620 h 9144001"/>
                  <a:gd name="connsiteX4" fmla="*/ 873749 w 16262974"/>
                  <a:gd name="connsiteY4" fmla="*/ 7977467 h 9144001"/>
                  <a:gd name="connsiteX5" fmla="*/ 873749 w 16262974"/>
                  <a:gd name="connsiteY5" fmla="*/ 8175468 h 9144001"/>
                  <a:gd name="connsiteX6" fmla="*/ 15403174 w 16262974"/>
                  <a:gd name="connsiteY6" fmla="*/ 8175468 h 9144001"/>
                  <a:gd name="connsiteX7" fmla="*/ 15403174 w 16262974"/>
                  <a:gd name="connsiteY7" fmla="*/ 7977467 h 9144001"/>
                  <a:gd name="connsiteX8" fmla="*/ 873749 w 16262974"/>
                  <a:gd name="connsiteY8" fmla="*/ 2029442 h 9144001"/>
                  <a:gd name="connsiteX9" fmla="*/ 873749 w 16262974"/>
                  <a:gd name="connsiteY9" fmla="*/ 7812272 h 9144001"/>
                  <a:gd name="connsiteX10" fmla="*/ 15403174 w 16262974"/>
                  <a:gd name="connsiteY10" fmla="*/ 7812272 h 9144001"/>
                  <a:gd name="connsiteX11" fmla="*/ 15403174 w 16262974"/>
                  <a:gd name="connsiteY11" fmla="*/ 2029442 h 9144001"/>
                  <a:gd name="connsiteX12" fmla="*/ 873749 w 16262974"/>
                  <a:gd name="connsiteY12" fmla="*/ 873529 h 9144001"/>
                  <a:gd name="connsiteX13" fmla="*/ 873749 w 16262974"/>
                  <a:gd name="connsiteY13" fmla="*/ 1303127 h 9144001"/>
                  <a:gd name="connsiteX14" fmla="*/ 15403174 w 16262974"/>
                  <a:gd name="connsiteY14" fmla="*/ 1303127 h 9144001"/>
                  <a:gd name="connsiteX15" fmla="*/ 15403174 w 16262974"/>
                  <a:gd name="connsiteY15" fmla="*/ 873529 h 9144001"/>
                  <a:gd name="connsiteX16" fmla="*/ 0 w 16262974"/>
                  <a:gd name="connsiteY16" fmla="*/ 0 h 9144001"/>
                  <a:gd name="connsiteX17" fmla="*/ 4154 w 16262974"/>
                  <a:gd name="connsiteY17" fmla="*/ 0 h 9144001"/>
                  <a:gd name="connsiteX18" fmla="*/ 873749 w 16262974"/>
                  <a:gd name="connsiteY18" fmla="*/ 0 h 9144001"/>
                  <a:gd name="connsiteX19" fmla="*/ 16262974 w 16262974"/>
                  <a:gd name="connsiteY19" fmla="*/ 0 h 9144001"/>
                  <a:gd name="connsiteX20" fmla="*/ 16262974 w 16262974"/>
                  <a:gd name="connsiteY20" fmla="*/ 873529 h 9144001"/>
                  <a:gd name="connsiteX21" fmla="*/ 16262887 w 16262974"/>
                  <a:gd name="connsiteY21" fmla="*/ 873529 h 9144001"/>
                  <a:gd name="connsiteX22" fmla="*/ 16262887 w 16262974"/>
                  <a:gd name="connsiteY22" fmla="*/ 1303127 h 9144001"/>
                  <a:gd name="connsiteX23" fmla="*/ 16262887 w 16262974"/>
                  <a:gd name="connsiteY23" fmla="*/ 2029442 h 9144001"/>
                  <a:gd name="connsiteX24" fmla="*/ 16262887 w 16262974"/>
                  <a:gd name="connsiteY24" fmla="*/ 9142976 h 9144001"/>
                  <a:gd name="connsiteX25" fmla="*/ 16260855 w 16262974"/>
                  <a:gd name="connsiteY25" fmla="*/ 9142976 h 9144001"/>
                  <a:gd name="connsiteX26" fmla="*/ 16260855 w 16262974"/>
                  <a:gd name="connsiteY26" fmla="*/ 9144001 h 9144001"/>
                  <a:gd name="connsiteX27" fmla="*/ 2036 w 16262974"/>
                  <a:gd name="connsiteY27" fmla="*/ 9144001 h 9144001"/>
                  <a:gd name="connsiteX28" fmla="*/ 2036 w 16262974"/>
                  <a:gd name="connsiteY28" fmla="*/ 9142976 h 9144001"/>
                  <a:gd name="connsiteX29" fmla="*/ 0 w 16262974"/>
                  <a:gd name="connsiteY29" fmla="*/ 9142976 h 9144001"/>
                  <a:gd name="connsiteX30" fmla="*/ 0 w 16262974"/>
                  <a:gd name="connsiteY30" fmla="*/ 2029442 h 9144001"/>
                  <a:gd name="connsiteX31" fmla="*/ 0 w 16262974"/>
                  <a:gd name="connsiteY31" fmla="*/ 1303127 h 9144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6262974" h="9144001">
                    <a:moveTo>
                      <a:pt x="873749" y="8282620"/>
                    </a:moveTo>
                    <a:lnTo>
                      <a:pt x="873749" y="8629453"/>
                    </a:lnTo>
                    <a:lnTo>
                      <a:pt x="15403174" y="8629453"/>
                    </a:lnTo>
                    <a:lnTo>
                      <a:pt x="15403174" y="8282620"/>
                    </a:lnTo>
                    <a:close/>
                    <a:moveTo>
                      <a:pt x="873749" y="7977467"/>
                    </a:moveTo>
                    <a:lnTo>
                      <a:pt x="873749" y="8175468"/>
                    </a:lnTo>
                    <a:lnTo>
                      <a:pt x="15403174" y="8175468"/>
                    </a:lnTo>
                    <a:lnTo>
                      <a:pt x="15403174" y="7977467"/>
                    </a:lnTo>
                    <a:close/>
                    <a:moveTo>
                      <a:pt x="873749" y="2029442"/>
                    </a:moveTo>
                    <a:lnTo>
                      <a:pt x="873749" y="7812272"/>
                    </a:lnTo>
                    <a:lnTo>
                      <a:pt x="15403174" y="7812272"/>
                    </a:lnTo>
                    <a:lnTo>
                      <a:pt x="15403174" y="2029442"/>
                    </a:lnTo>
                    <a:close/>
                    <a:moveTo>
                      <a:pt x="873749" y="873529"/>
                    </a:moveTo>
                    <a:lnTo>
                      <a:pt x="873749" y="1303127"/>
                    </a:lnTo>
                    <a:lnTo>
                      <a:pt x="15403174" y="1303127"/>
                    </a:lnTo>
                    <a:lnTo>
                      <a:pt x="15403174" y="873529"/>
                    </a:lnTo>
                    <a:close/>
                    <a:moveTo>
                      <a:pt x="0" y="0"/>
                    </a:moveTo>
                    <a:lnTo>
                      <a:pt x="4154" y="0"/>
                    </a:lnTo>
                    <a:lnTo>
                      <a:pt x="873749" y="0"/>
                    </a:lnTo>
                    <a:lnTo>
                      <a:pt x="16262974" y="0"/>
                    </a:lnTo>
                    <a:lnTo>
                      <a:pt x="16262974" y="873529"/>
                    </a:lnTo>
                    <a:lnTo>
                      <a:pt x="16262887" y="873529"/>
                    </a:lnTo>
                    <a:lnTo>
                      <a:pt x="16262887" y="1303127"/>
                    </a:lnTo>
                    <a:lnTo>
                      <a:pt x="16262887" y="2029442"/>
                    </a:lnTo>
                    <a:lnTo>
                      <a:pt x="16262887" y="9142976"/>
                    </a:lnTo>
                    <a:lnTo>
                      <a:pt x="16260855" y="9142976"/>
                    </a:lnTo>
                    <a:lnTo>
                      <a:pt x="16260855" y="9144001"/>
                    </a:lnTo>
                    <a:lnTo>
                      <a:pt x="2036" y="9144001"/>
                    </a:lnTo>
                    <a:lnTo>
                      <a:pt x="2036" y="9142976"/>
                    </a:lnTo>
                    <a:lnTo>
                      <a:pt x="0" y="9142976"/>
                    </a:lnTo>
                    <a:lnTo>
                      <a:pt x="0" y="2029442"/>
                    </a:lnTo>
                    <a:lnTo>
                      <a:pt x="0" y="1303127"/>
                    </a:ln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1"/>
              </a:p>
            </p:txBody>
          </p:sp>
          <p:cxnSp>
            <p:nvCxnSpPr>
              <p:cNvPr id="373" name="Straight Connector 372">
                <a:extLst>
                  <a:ext uri="{FF2B5EF4-FFF2-40B4-BE49-F238E27FC236}">
                    <a16:creationId xmlns:a16="http://schemas.microsoft.com/office/drawing/2014/main" id="{FEA1E562-C5D0-4A51-BBA7-18FBA5EDD06D}"/>
                  </a:ext>
                </a:extLst>
              </p:cNvPr>
              <p:cNvCxnSpPr/>
              <p:nvPr/>
            </p:nvCxnSpPr>
            <p:spPr>
              <a:xfrm flipH="1">
                <a:off x="852739" y="2403867"/>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00B2B38F-890F-4163-8187-A7B733720E5A}"/>
                  </a:ext>
                </a:extLst>
              </p:cNvPr>
              <p:cNvCxnSpPr/>
              <p:nvPr/>
            </p:nvCxnSpPr>
            <p:spPr>
              <a:xfrm flipH="1">
                <a:off x="852739" y="2769590"/>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DA07E41F-1906-4367-9DF7-80695246E3BD}"/>
                  </a:ext>
                </a:extLst>
              </p:cNvPr>
              <p:cNvCxnSpPr/>
              <p:nvPr/>
            </p:nvCxnSpPr>
            <p:spPr>
              <a:xfrm flipH="1">
                <a:off x="852739" y="3135313"/>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A15329FE-F984-487C-9DD1-4437558AFBCE}"/>
                  </a:ext>
                </a:extLst>
              </p:cNvPr>
              <p:cNvCxnSpPr/>
              <p:nvPr/>
            </p:nvCxnSpPr>
            <p:spPr>
              <a:xfrm flipH="1">
                <a:off x="852739" y="3501036"/>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874D95F7-0ED5-43F1-977F-CD2965366D3B}"/>
                  </a:ext>
                </a:extLst>
              </p:cNvPr>
              <p:cNvCxnSpPr/>
              <p:nvPr/>
            </p:nvCxnSpPr>
            <p:spPr>
              <a:xfrm flipH="1">
                <a:off x="852739" y="3866759"/>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8B36F74A-71D9-43A9-83A1-96251A2B66E6}"/>
                  </a:ext>
                </a:extLst>
              </p:cNvPr>
              <p:cNvCxnSpPr/>
              <p:nvPr/>
            </p:nvCxnSpPr>
            <p:spPr>
              <a:xfrm flipH="1">
                <a:off x="852739" y="4232482"/>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454EE8CE-1555-4332-B731-22E6817F7CAF}"/>
                  </a:ext>
                </a:extLst>
              </p:cNvPr>
              <p:cNvCxnSpPr/>
              <p:nvPr/>
            </p:nvCxnSpPr>
            <p:spPr>
              <a:xfrm flipH="1">
                <a:off x="852739" y="4598205"/>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D553563E-CC65-4935-BF1A-F66423DA1E5B}"/>
                  </a:ext>
                </a:extLst>
              </p:cNvPr>
              <p:cNvCxnSpPr/>
              <p:nvPr/>
            </p:nvCxnSpPr>
            <p:spPr>
              <a:xfrm flipH="1">
                <a:off x="852739" y="4963928"/>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id="{8DD97AD5-8B38-4F46-98BA-DAD1426DE01D}"/>
                  </a:ext>
                </a:extLst>
              </p:cNvPr>
              <p:cNvCxnSpPr/>
              <p:nvPr/>
            </p:nvCxnSpPr>
            <p:spPr>
              <a:xfrm flipH="1">
                <a:off x="852739" y="5329651"/>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id="{05366224-C365-4589-A5AA-BE9FC038C066}"/>
                  </a:ext>
                </a:extLst>
              </p:cNvPr>
              <p:cNvCxnSpPr/>
              <p:nvPr/>
            </p:nvCxnSpPr>
            <p:spPr>
              <a:xfrm flipH="1">
                <a:off x="852739" y="5695374"/>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468F73AF-FA4C-47BF-8F12-9BF3E8F7ED73}"/>
                  </a:ext>
                </a:extLst>
              </p:cNvPr>
              <p:cNvCxnSpPr/>
              <p:nvPr/>
            </p:nvCxnSpPr>
            <p:spPr>
              <a:xfrm flipH="1">
                <a:off x="852739" y="6061097"/>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id="{E3EAFD19-9642-4D10-BF1D-1B015E2ABF79}"/>
                  </a:ext>
                </a:extLst>
              </p:cNvPr>
              <p:cNvCxnSpPr/>
              <p:nvPr/>
            </p:nvCxnSpPr>
            <p:spPr>
              <a:xfrm flipH="1">
                <a:off x="852739" y="6426820"/>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id="{3BA232E8-9057-47FB-B30C-5072A11273E5}"/>
                  </a:ext>
                </a:extLst>
              </p:cNvPr>
              <p:cNvCxnSpPr/>
              <p:nvPr/>
            </p:nvCxnSpPr>
            <p:spPr>
              <a:xfrm flipH="1">
                <a:off x="852739" y="6792543"/>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5EA84214-E43C-4F53-9557-CA9471D4763B}"/>
                  </a:ext>
                </a:extLst>
              </p:cNvPr>
              <p:cNvCxnSpPr/>
              <p:nvPr/>
            </p:nvCxnSpPr>
            <p:spPr>
              <a:xfrm flipH="1">
                <a:off x="852739" y="7158266"/>
                <a:ext cx="14538470" cy="0"/>
              </a:xfrm>
              <a:prstGeom prst="line">
                <a:avLst/>
              </a:prstGeom>
              <a:ln w="6350">
                <a:solidFill>
                  <a:srgbClr val="C00000">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id="{522C9B5D-1F37-402A-B9DB-CF41787CB6EB}"/>
                  </a:ext>
                </a:extLst>
              </p:cNvPr>
              <p:cNvCxnSpPr/>
              <p:nvPr/>
            </p:nvCxnSpPr>
            <p:spPr>
              <a:xfrm flipH="1">
                <a:off x="852739" y="7520914"/>
                <a:ext cx="14538470" cy="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88" name="Rectangle 387">
                <a:extLst>
                  <a:ext uri="{FF2B5EF4-FFF2-40B4-BE49-F238E27FC236}">
                    <a16:creationId xmlns:a16="http://schemas.microsoft.com/office/drawing/2014/main" id="{7DFFB087-955D-450D-AC13-0D338C9361C9}"/>
                  </a:ext>
                </a:extLst>
              </p:cNvPr>
              <p:cNvSpPr/>
              <p:nvPr/>
            </p:nvSpPr>
            <p:spPr>
              <a:xfrm>
                <a:off x="7503138" y="2046847"/>
                <a:ext cx="1256803" cy="5768233"/>
              </a:xfrm>
              <a:prstGeom prst="rect">
                <a:avLst/>
              </a:prstGeom>
              <a:solidFill>
                <a:schemeClr val="bg1">
                  <a:alpha val="21000"/>
                </a:schemeClr>
              </a:solid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grpSp>
      </p:grpSp>
    </p:spTree>
    <p:extLst>
      <p:ext uri="{BB962C8B-B14F-4D97-AF65-F5344CB8AC3E}">
        <p14:creationId xmlns:p14="http://schemas.microsoft.com/office/powerpoint/2010/main" val="27798702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rgbClr val="C0000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EC14D5-E8AB-4C0B-8933-1DF12FE9D3E1}"/>
              </a:ext>
            </a:extLst>
          </p:cNvPr>
          <p:cNvSpPr txBox="1"/>
          <p:nvPr userDrawn="1"/>
        </p:nvSpPr>
        <p:spPr>
          <a:xfrm>
            <a:off x="1031133" y="1878955"/>
            <a:ext cx="11858016" cy="5386090"/>
          </a:xfrm>
          <a:prstGeom prst="rect">
            <a:avLst/>
          </a:prstGeom>
          <a:noFill/>
        </p:spPr>
        <p:txBody>
          <a:bodyPr wrap="square" rtlCol="0">
            <a:spAutoFit/>
          </a:bodyPr>
          <a:lstStyle/>
          <a:p>
            <a:pPr algn="l"/>
            <a:r>
              <a:rPr lang="en-US" sz="4000" b="0" dirty="0">
                <a:solidFill>
                  <a:schemeClr val="tx1"/>
                </a:solidFill>
              </a:rPr>
              <a:t>END OF TEMPLATE</a:t>
            </a:r>
          </a:p>
          <a:p>
            <a:pPr algn="l"/>
            <a:endParaRPr lang="en-US" sz="4000" b="0" dirty="0">
              <a:solidFill>
                <a:schemeClr val="tx1"/>
              </a:solidFill>
            </a:endParaRPr>
          </a:p>
          <a:p>
            <a:pPr algn="l"/>
            <a:r>
              <a:rPr lang="en-US" sz="8800" b="1" dirty="0">
                <a:solidFill>
                  <a:schemeClr val="tx1"/>
                </a:solidFill>
              </a:rPr>
              <a:t>Do not use any master slide that exists after this one</a:t>
            </a:r>
          </a:p>
        </p:txBody>
      </p:sp>
    </p:spTree>
    <p:extLst>
      <p:ext uri="{BB962C8B-B14F-4D97-AF65-F5344CB8AC3E}">
        <p14:creationId xmlns:p14="http://schemas.microsoft.com/office/powerpoint/2010/main" val="270708294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hree column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E40299-C6BD-4C34-80B9-8FC4694E34B0}"/>
              </a:ext>
            </a:extLst>
          </p:cNvPr>
          <p:cNvSpPr>
            <a:spLocks noGrp="1"/>
          </p:cNvSpPr>
          <p:nvPr>
            <p:ph sz="quarter" idx="10"/>
          </p:nvPr>
        </p:nvSpPr>
        <p:spPr>
          <a:xfrm>
            <a:off x="812800" y="1840674"/>
            <a:ext cx="4663497" cy="6117336"/>
          </a:xfrm>
        </p:spPr>
        <p:txBody>
          <a:bodyPr/>
          <a:lstStyle/>
          <a:p>
            <a:pPr lvl="0"/>
            <a:r>
              <a:rPr lang="en-US"/>
              <a:t>Click to edit Master text styles</a:t>
            </a:r>
          </a:p>
          <a:p>
            <a:pPr lvl="1"/>
            <a:r>
              <a:rPr lang="en-US"/>
              <a:t>Second level</a:t>
            </a:r>
          </a:p>
          <a:p>
            <a:pPr lvl="2"/>
            <a:r>
              <a:rPr lang="en-US"/>
              <a:t>Third level</a:t>
            </a:r>
          </a:p>
        </p:txBody>
      </p:sp>
      <p:sp>
        <p:nvSpPr>
          <p:cNvPr id="10" name="Content Placeholder 9">
            <a:extLst>
              <a:ext uri="{FF2B5EF4-FFF2-40B4-BE49-F238E27FC236}">
                <a16:creationId xmlns:a16="http://schemas.microsoft.com/office/drawing/2014/main" id="{F0DBED79-F367-4777-BEAE-FB2B148E8DA0}"/>
              </a:ext>
            </a:extLst>
          </p:cNvPr>
          <p:cNvSpPr>
            <a:spLocks noGrp="1"/>
          </p:cNvSpPr>
          <p:nvPr>
            <p:ph sz="quarter" idx="11"/>
          </p:nvPr>
        </p:nvSpPr>
        <p:spPr>
          <a:xfrm>
            <a:off x="5781723" y="1840674"/>
            <a:ext cx="4663497" cy="6117336"/>
          </a:xfrm>
        </p:spPr>
        <p:txBody>
          <a:bodyPr/>
          <a:lstStyle/>
          <a:p>
            <a:pPr lvl="0"/>
            <a:r>
              <a:rPr lang="en-US"/>
              <a:t>Click to edit Master text styles</a:t>
            </a:r>
          </a:p>
          <a:p>
            <a:pPr lvl="1"/>
            <a:r>
              <a:rPr lang="en-US"/>
              <a:t>Second level</a:t>
            </a:r>
          </a:p>
          <a:p>
            <a:pPr lvl="2"/>
            <a:r>
              <a:rPr lang="en-US"/>
              <a:t>Third level</a:t>
            </a:r>
          </a:p>
        </p:txBody>
      </p:sp>
      <p:sp>
        <p:nvSpPr>
          <p:cNvPr id="11" name="Title 10">
            <a:extLst>
              <a:ext uri="{FF2B5EF4-FFF2-40B4-BE49-F238E27FC236}">
                <a16:creationId xmlns:a16="http://schemas.microsoft.com/office/drawing/2014/main" id="{9BF155E8-490F-4FEA-BE80-70CA62F0DC54}"/>
              </a:ext>
            </a:extLst>
          </p:cNvPr>
          <p:cNvSpPr>
            <a:spLocks noGrp="1"/>
          </p:cNvSpPr>
          <p:nvPr>
            <p:ph type="title" hasCustomPrompt="1"/>
          </p:nvPr>
        </p:nvSpPr>
        <p:spPr>
          <a:xfrm>
            <a:off x="812800" y="292608"/>
            <a:ext cx="14630400" cy="1202916"/>
          </a:xfrm>
        </p:spPr>
        <p:txBody>
          <a:bodyPr/>
          <a:lstStyle/>
          <a:p>
            <a:r>
              <a:rPr lang="en-US" dirty="0"/>
              <a:t>Click to edit your title</a:t>
            </a:r>
          </a:p>
        </p:txBody>
      </p:sp>
      <p:sp>
        <p:nvSpPr>
          <p:cNvPr id="5" name="Content Placeholder 9">
            <a:extLst>
              <a:ext uri="{FF2B5EF4-FFF2-40B4-BE49-F238E27FC236}">
                <a16:creationId xmlns:a16="http://schemas.microsoft.com/office/drawing/2014/main" id="{021577E5-8A21-4025-AEA6-97CD75A62773}"/>
              </a:ext>
            </a:extLst>
          </p:cNvPr>
          <p:cNvSpPr>
            <a:spLocks noGrp="1"/>
          </p:cNvSpPr>
          <p:nvPr>
            <p:ph sz="quarter" idx="12"/>
          </p:nvPr>
        </p:nvSpPr>
        <p:spPr>
          <a:xfrm>
            <a:off x="10750646" y="1840674"/>
            <a:ext cx="4663497" cy="6117336"/>
          </a:xfrm>
        </p:spPr>
        <p:txBody>
          <a:bodyPr/>
          <a:lstStyle/>
          <a:p>
            <a:pPr lvl="0"/>
            <a:r>
              <a:rPr lang="en-US"/>
              <a:t>Click to edit Master text styles</a:t>
            </a:r>
          </a:p>
          <a:p>
            <a:pPr lvl="1"/>
            <a:r>
              <a:rPr lang="en-US"/>
              <a:t>Second level</a:t>
            </a:r>
          </a:p>
          <a:p>
            <a:pPr lvl="2"/>
            <a:r>
              <a:rPr lang="en-US"/>
              <a:t>Third level</a:t>
            </a:r>
          </a:p>
        </p:txBody>
      </p:sp>
      <p:pic>
        <p:nvPicPr>
          <p:cNvPr id="6" name="Graphic 5">
            <a:extLst>
              <a:ext uri="{FF2B5EF4-FFF2-40B4-BE49-F238E27FC236}">
                <a16:creationId xmlns:a16="http://schemas.microsoft.com/office/drawing/2014/main" id="{A243FDD2-5BCF-4A02-8E37-FAF9EDAF5141}"/>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7" name="Slide Number Placeholder 2">
            <a:extLst>
              <a:ext uri="{FF2B5EF4-FFF2-40B4-BE49-F238E27FC236}">
                <a16:creationId xmlns:a16="http://schemas.microsoft.com/office/drawing/2014/main" id="{401F701F-2CE0-4D4C-AE50-E1816A3F0E0C}"/>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1722060299"/>
      </p:ext>
    </p:extLst>
  </p:cSld>
  <p:clrMapOvr>
    <a:masterClrMapping/>
  </p:clrMapOvr>
  <p:extLst>
    <p:ext uri="{DCECCB84-F9BA-43D5-87BE-67443E8EF086}">
      <p15:sldGuideLst xmlns:p15="http://schemas.microsoft.com/office/powerpoint/2012/main">
        <p15:guide id="1" pos="9728" userDrawn="1">
          <p15:clr>
            <a:srgbClr val="FBAE40"/>
          </p15:clr>
        </p15:guide>
        <p15:guide id="2" pos="512" userDrawn="1">
          <p15:clr>
            <a:srgbClr val="FBAE40"/>
          </p15:clr>
        </p15:guide>
        <p15:guide id="3" orient="horz" pos="1152" userDrawn="1">
          <p15:clr>
            <a:srgbClr val="FBAE40"/>
          </p15:clr>
        </p15:guide>
        <p15:guide id="4" orient="horz" pos="5016" userDrawn="1">
          <p15:clr>
            <a:srgbClr val="FBAE40"/>
          </p15:clr>
        </p15:guide>
        <p15:guide id="5" orient="horz" pos="576" userDrawn="1">
          <p15:clr>
            <a:srgbClr val="FBAE40"/>
          </p15:clr>
        </p15:guide>
        <p15:guide id="6" pos="512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C30275-A1EE-4998-B3FE-B23BD948C385}"/>
              </a:ext>
            </a:extLst>
          </p:cNvPr>
          <p:cNvSpPr>
            <a:spLocks noGrp="1"/>
          </p:cNvSpPr>
          <p:nvPr>
            <p:ph type="title" hasCustomPrompt="1"/>
          </p:nvPr>
        </p:nvSpPr>
        <p:spPr>
          <a:xfrm>
            <a:off x="813816" y="292608"/>
            <a:ext cx="14630400" cy="1202916"/>
          </a:xfrm>
        </p:spPr>
        <p:txBody>
          <a:bodyPr/>
          <a:lstStyle/>
          <a:p>
            <a:r>
              <a:rPr lang="en-US" dirty="0"/>
              <a:t>Click to edit your title</a:t>
            </a:r>
          </a:p>
        </p:txBody>
      </p:sp>
      <p:sp>
        <p:nvSpPr>
          <p:cNvPr id="12" name="Content Placeholder 2">
            <a:extLst>
              <a:ext uri="{FF2B5EF4-FFF2-40B4-BE49-F238E27FC236}">
                <a16:creationId xmlns:a16="http://schemas.microsoft.com/office/drawing/2014/main" id="{BCBA7BB4-04C7-432E-8F47-E8CC90265CF8}"/>
              </a:ext>
            </a:extLst>
          </p:cNvPr>
          <p:cNvSpPr>
            <a:spLocks noGrp="1"/>
          </p:cNvSpPr>
          <p:nvPr>
            <p:ph sz="quarter" idx="10"/>
          </p:nvPr>
        </p:nvSpPr>
        <p:spPr>
          <a:xfrm>
            <a:off x="813816" y="1840671"/>
            <a:ext cx="6858000" cy="2834640"/>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14" name="Content Placeholder 9">
            <a:extLst>
              <a:ext uri="{FF2B5EF4-FFF2-40B4-BE49-F238E27FC236}">
                <a16:creationId xmlns:a16="http://schemas.microsoft.com/office/drawing/2014/main" id="{86D49A64-995B-4F99-8ADC-A0ED5EFA1AF8}"/>
              </a:ext>
            </a:extLst>
          </p:cNvPr>
          <p:cNvSpPr>
            <a:spLocks noGrp="1"/>
          </p:cNvSpPr>
          <p:nvPr>
            <p:ph sz="quarter" idx="11"/>
          </p:nvPr>
        </p:nvSpPr>
        <p:spPr>
          <a:xfrm>
            <a:off x="8589816" y="1840671"/>
            <a:ext cx="6858000" cy="2834640"/>
          </a:xfrm>
        </p:spPr>
        <p:txBody>
          <a:bodyPr/>
          <a:lstStyle/>
          <a:p>
            <a:pPr lvl="0"/>
            <a:r>
              <a:rPr lang="en-US"/>
              <a:t>Click to edit Master text styles</a:t>
            </a:r>
          </a:p>
          <a:p>
            <a:pPr lvl="1"/>
            <a:r>
              <a:rPr lang="en-US"/>
              <a:t>Second level</a:t>
            </a:r>
          </a:p>
          <a:p>
            <a:pPr lvl="2"/>
            <a:r>
              <a:rPr lang="en-US"/>
              <a:t>Third level</a:t>
            </a:r>
          </a:p>
        </p:txBody>
      </p:sp>
      <p:sp>
        <p:nvSpPr>
          <p:cNvPr id="75" name="Content Placeholder 9">
            <a:extLst>
              <a:ext uri="{FF2B5EF4-FFF2-40B4-BE49-F238E27FC236}">
                <a16:creationId xmlns:a16="http://schemas.microsoft.com/office/drawing/2014/main" id="{45A7BFC3-44EC-49E3-8523-D1C6776B8140}"/>
              </a:ext>
            </a:extLst>
          </p:cNvPr>
          <p:cNvSpPr>
            <a:spLocks noGrp="1"/>
          </p:cNvSpPr>
          <p:nvPr>
            <p:ph sz="quarter" idx="12"/>
          </p:nvPr>
        </p:nvSpPr>
        <p:spPr>
          <a:xfrm>
            <a:off x="813816" y="5115731"/>
            <a:ext cx="6858000" cy="2834640"/>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76" name="Content Placeholder 9">
            <a:extLst>
              <a:ext uri="{FF2B5EF4-FFF2-40B4-BE49-F238E27FC236}">
                <a16:creationId xmlns:a16="http://schemas.microsoft.com/office/drawing/2014/main" id="{71E9AF23-0E70-407E-B303-9B8FC53C9947}"/>
              </a:ext>
            </a:extLst>
          </p:cNvPr>
          <p:cNvSpPr>
            <a:spLocks noGrp="1"/>
          </p:cNvSpPr>
          <p:nvPr>
            <p:ph sz="quarter" idx="13"/>
          </p:nvPr>
        </p:nvSpPr>
        <p:spPr>
          <a:xfrm>
            <a:off x="8582739" y="5115731"/>
            <a:ext cx="6858000" cy="2834640"/>
          </a:xfrm>
        </p:spPr>
        <p:txBody>
          <a:bodyPr/>
          <a:lstStyle/>
          <a:p>
            <a:pPr lvl="0"/>
            <a:r>
              <a:rPr lang="en-US"/>
              <a:t>Click to edit Master text styles</a:t>
            </a:r>
          </a:p>
          <a:p>
            <a:pPr lvl="1"/>
            <a:r>
              <a:rPr lang="en-US"/>
              <a:t>Second level</a:t>
            </a:r>
          </a:p>
          <a:p>
            <a:pPr lvl="2"/>
            <a:r>
              <a:rPr lang="en-US"/>
              <a:t>Third level</a:t>
            </a:r>
          </a:p>
        </p:txBody>
      </p:sp>
      <p:pic>
        <p:nvPicPr>
          <p:cNvPr id="7" name="Graphic 6">
            <a:extLst>
              <a:ext uri="{FF2B5EF4-FFF2-40B4-BE49-F238E27FC236}">
                <a16:creationId xmlns:a16="http://schemas.microsoft.com/office/drawing/2014/main" id="{51116209-2C88-411D-BE3B-1B61347BD779}"/>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8" name="Slide Number Placeholder 2">
            <a:extLst>
              <a:ext uri="{FF2B5EF4-FFF2-40B4-BE49-F238E27FC236}">
                <a16:creationId xmlns:a16="http://schemas.microsoft.com/office/drawing/2014/main" id="{CCC2575E-E1C2-6F49-A49E-DE8314CCBED2}"/>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2359646083"/>
      </p:ext>
    </p:extLst>
  </p:cSld>
  <p:clrMapOvr>
    <a:masterClrMapping/>
  </p:clrMapOvr>
  <p:extLst>
    <p:ext uri="{DCECCB84-F9BA-43D5-87BE-67443E8EF086}">
      <p15:sldGuideLst xmlns:p15="http://schemas.microsoft.com/office/powerpoint/2012/main">
        <p15:guide id="1" pos="512" userDrawn="1">
          <p15:clr>
            <a:srgbClr val="FBAE40"/>
          </p15:clr>
        </p15:guide>
        <p15:guide id="2" pos="9728" userDrawn="1">
          <p15:clr>
            <a:srgbClr val="FBAE40"/>
          </p15:clr>
        </p15:guide>
        <p15:guide id="3" orient="horz" pos="576" userDrawn="1">
          <p15:clr>
            <a:srgbClr val="FBAE40"/>
          </p15:clr>
        </p15:guide>
        <p15:guide id="4" orient="horz" pos="1152" userDrawn="1">
          <p15:clr>
            <a:srgbClr val="FBAE40"/>
          </p15:clr>
        </p15:guide>
        <p15:guide id="5" orient="horz" pos="5016" userDrawn="1">
          <p15:clr>
            <a:srgbClr val="FBAE40"/>
          </p15:clr>
        </p15:guide>
        <p15:guide id="6" pos="5120" userDrawn="1">
          <p15:clr>
            <a:srgbClr val="FBAE40"/>
          </p15:clr>
        </p15:guide>
        <p15:guide id="7" orient="horz" pos="307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 ic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3EC49-0EBF-934E-91BA-79B6AD475FFE}"/>
              </a:ext>
            </a:extLst>
          </p:cNvPr>
          <p:cNvSpPr/>
          <p:nvPr userDrawn="1"/>
        </p:nvSpPr>
        <p:spPr bwMode="hidden">
          <a:xfrm>
            <a:off x="10758102" y="1838972"/>
            <a:ext cx="5497898"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p>
        </p:txBody>
      </p:sp>
      <p:sp>
        <p:nvSpPr>
          <p:cNvPr id="15" name="Rectangle 14">
            <a:extLst>
              <a:ext uri="{FF2B5EF4-FFF2-40B4-BE49-F238E27FC236}">
                <a16:creationId xmlns:a16="http://schemas.microsoft.com/office/drawing/2014/main" id="{263B1029-3D65-B84A-A254-5217144DBA58}"/>
              </a:ext>
            </a:extLst>
          </p:cNvPr>
          <p:cNvSpPr/>
          <p:nvPr userDrawn="1"/>
        </p:nvSpPr>
        <p:spPr bwMode="hidden">
          <a:xfrm>
            <a:off x="5794216" y="1838972"/>
            <a:ext cx="4683097"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p>
        </p:txBody>
      </p:sp>
      <p:sp>
        <p:nvSpPr>
          <p:cNvPr id="27" name="Rectangle 26">
            <a:extLst>
              <a:ext uri="{FF2B5EF4-FFF2-40B4-BE49-F238E27FC236}">
                <a16:creationId xmlns:a16="http://schemas.microsoft.com/office/drawing/2014/main" id="{08AA3504-A3CC-4CD3-A78A-2E2FE2301C4F}"/>
              </a:ext>
            </a:extLst>
          </p:cNvPr>
          <p:cNvSpPr/>
          <p:nvPr userDrawn="1"/>
        </p:nvSpPr>
        <p:spPr bwMode="hidden">
          <a:xfrm>
            <a:off x="817268" y="1838972"/>
            <a:ext cx="4683097" cy="6123928"/>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p>
        </p:txBody>
      </p:sp>
      <p:sp>
        <p:nvSpPr>
          <p:cNvPr id="14" name="Picture Placeholder 2">
            <a:extLst>
              <a:ext uri="{FF2B5EF4-FFF2-40B4-BE49-F238E27FC236}">
                <a16:creationId xmlns:a16="http://schemas.microsoft.com/office/drawing/2014/main" id="{371C5043-2C77-4B15-9C54-2B1AAC2FAD26}"/>
              </a:ext>
            </a:extLst>
          </p:cNvPr>
          <p:cNvSpPr>
            <a:spLocks noGrp="1"/>
          </p:cNvSpPr>
          <p:nvPr userDrawn="1">
            <p:ph type="pic" sz="quarter" idx="21" hasCustomPrompt="1"/>
          </p:nvPr>
        </p:nvSpPr>
        <p:spPr>
          <a:xfrm>
            <a:off x="1919350" y="2675765"/>
            <a:ext cx="2478933" cy="1796762"/>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3" name="Title 2">
            <a:extLst>
              <a:ext uri="{FF2B5EF4-FFF2-40B4-BE49-F238E27FC236}">
                <a16:creationId xmlns:a16="http://schemas.microsoft.com/office/drawing/2014/main" id="{F2417AE2-412E-4C0D-8FE0-27D6CB516AEB}"/>
              </a:ext>
            </a:extLst>
          </p:cNvPr>
          <p:cNvSpPr>
            <a:spLocks noGrp="1"/>
          </p:cNvSpPr>
          <p:nvPr userDrawn="1">
            <p:ph type="title" hasCustomPrompt="1"/>
          </p:nvPr>
        </p:nvSpPr>
        <p:spPr>
          <a:xfrm>
            <a:off x="813816" y="292608"/>
            <a:ext cx="14630400" cy="1202916"/>
          </a:xfrm>
        </p:spPr>
        <p:txBody>
          <a:bodyPr/>
          <a:lstStyle/>
          <a:p>
            <a:r>
              <a:rPr lang="en-US" dirty="0"/>
              <a:t>Click to edit your title</a:t>
            </a:r>
          </a:p>
        </p:txBody>
      </p:sp>
      <p:sp>
        <p:nvSpPr>
          <p:cNvPr id="90" name="Text Placeholder 16">
            <a:extLst>
              <a:ext uri="{FF2B5EF4-FFF2-40B4-BE49-F238E27FC236}">
                <a16:creationId xmlns:a16="http://schemas.microsoft.com/office/drawing/2014/main" id="{BE9FDF36-69C2-4879-A893-6E3AFADCEC61}"/>
              </a:ext>
            </a:extLst>
          </p:cNvPr>
          <p:cNvSpPr>
            <a:spLocks noGrp="1"/>
          </p:cNvSpPr>
          <p:nvPr userDrawn="1">
            <p:ph type="body" sz="quarter" idx="12" hasCustomPrompt="1"/>
          </p:nvPr>
        </p:nvSpPr>
        <p:spPr>
          <a:xfrm>
            <a:off x="1162643" y="5116638"/>
            <a:ext cx="399234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91" name="Text Placeholder 16">
            <a:extLst>
              <a:ext uri="{FF2B5EF4-FFF2-40B4-BE49-F238E27FC236}">
                <a16:creationId xmlns:a16="http://schemas.microsoft.com/office/drawing/2014/main" id="{B39C7FA8-67BB-43DD-A186-FE2AD20BA366}"/>
              </a:ext>
            </a:extLst>
          </p:cNvPr>
          <p:cNvSpPr>
            <a:spLocks noGrp="1"/>
          </p:cNvSpPr>
          <p:nvPr userDrawn="1">
            <p:ph type="body" sz="quarter" idx="15" hasCustomPrompt="1"/>
          </p:nvPr>
        </p:nvSpPr>
        <p:spPr>
          <a:xfrm>
            <a:off x="1162643" y="6032921"/>
            <a:ext cx="399234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sp>
        <p:nvSpPr>
          <p:cNvPr id="92" name="Picture Placeholder 2">
            <a:extLst>
              <a:ext uri="{FF2B5EF4-FFF2-40B4-BE49-F238E27FC236}">
                <a16:creationId xmlns:a16="http://schemas.microsoft.com/office/drawing/2014/main" id="{CE2D3244-6442-497C-889F-C2074497DB03}"/>
              </a:ext>
            </a:extLst>
          </p:cNvPr>
          <p:cNvSpPr>
            <a:spLocks noGrp="1"/>
          </p:cNvSpPr>
          <p:nvPr userDrawn="1">
            <p:ph type="pic" sz="quarter" idx="22" hasCustomPrompt="1"/>
          </p:nvPr>
        </p:nvSpPr>
        <p:spPr>
          <a:xfrm>
            <a:off x="6894784" y="2675765"/>
            <a:ext cx="2478933" cy="1796762"/>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93" name="Text Placeholder 16">
            <a:extLst>
              <a:ext uri="{FF2B5EF4-FFF2-40B4-BE49-F238E27FC236}">
                <a16:creationId xmlns:a16="http://schemas.microsoft.com/office/drawing/2014/main" id="{78D54533-2D20-477B-A683-600BFABC7712}"/>
              </a:ext>
            </a:extLst>
          </p:cNvPr>
          <p:cNvSpPr>
            <a:spLocks noGrp="1"/>
          </p:cNvSpPr>
          <p:nvPr userDrawn="1">
            <p:ph type="body" sz="quarter" idx="23" hasCustomPrompt="1"/>
          </p:nvPr>
        </p:nvSpPr>
        <p:spPr>
          <a:xfrm>
            <a:off x="6138077" y="5116638"/>
            <a:ext cx="399234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94" name="Text Placeholder 16">
            <a:extLst>
              <a:ext uri="{FF2B5EF4-FFF2-40B4-BE49-F238E27FC236}">
                <a16:creationId xmlns:a16="http://schemas.microsoft.com/office/drawing/2014/main" id="{3FEDBCA1-F258-4916-9CCF-85801547E6A4}"/>
              </a:ext>
            </a:extLst>
          </p:cNvPr>
          <p:cNvSpPr>
            <a:spLocks noGrp="1"/>
          </p:cNvSpPr>
          <p:nvPr userDrawn="1">
            <p:ph type="body" sz="quarter" idx="24" hasCustomPrompt="1"/>
          </p:nvPr>
        </p:nvSpPr>
        <p:spPr>
          <a:xfrm>
            <a:off x="6138077" y="6032920"/>
            <a:ext cx="399234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sp>
        <p:nvSpPr>
          <p:cNvPr id="95" name="Picture Placeholder 2">
            <a:extLst>
              <a:ext uri="{FF2B5EF4-FFF2-40B4-BE49-F238E27FC236}">
                <a16:creationId xmlns:a16="http://schemas.microsoft.com/office/drawing/2014/main" id="{9DF7780E-0D6C-489E-99E9-33FCE705DBBA}"/>
              </a:ext>
            </a:extLst>
          </p:cNvPr>
          <p:cNvSpPr>
            <a:spLocks noGrp="1"/>
          </p:cNvSpPr>
          <p:nvPr userDrawn="1">
            <p:ph type="pic" sz="quarter" idx="25" hasCustomPrompt="1"/>
          </p:nvPr>
        </p:nvSpPr>
        <p:spPr>
          <a:xfrm>
            <a:off x="11863201" y="2572919"/>
            <a:ext cx="2478933" cy="1796762"/>
          </a:xfrm>
          <a:prstGeom prst="rect">
            <a:avLst/>
          </a:prstGeom>
        </p:spPr>
        <p:txBody>
          <a:bodyPr/>
          <a:lstStyle>
            <a:lvl1pPr marL="0" indent="0">
              <a:buNone/>
              <a:defRPr sz="1600">
                <a:solidFill>
                  <a:schemeClr val="bg1"/>
                </a:solidFill>
              </a:defRPr>
            </a:lvl1pPr>
          </a:lstStyle>
          <a:p>
            <a:r>
              <a:rPr lang="en-US" dirty="0"/>
              <a:t>Copy and paste an icon onto this slide and size and align it to this box. Delete this box when done.</a:t>
            </a:r>
          </a:p>
        </p:txBody>
      </p:sp>
      <p:sp>
        <p:nvSpPr>
          <p:cNvPr id="96" name="Text Placeholder 16">
            <a:extLst>
              <a:ext uri="{FF2B5EF4-FFF2-40B4-BE49-F238E27FC236}">
                <a16:creationId xmlns:a16="http://schemas.microsoft.com/office/drawing/2014/main" id="{886B26B5-A801-4D68-BC47-DC1257EA6348}"/>
              </a:ext>
            </a:extLst>
          </p:cNvPr>
          <p:cNvSpPr>
            <a:spLocks noGrp="1"/>
          </p:cNvSpPr>
          <p:nvPr userDrawn="1">
            <p:ph type="body" sz="quarter" idx="26" hasCustomPrompt="1"/>
          </p:nvPr>
        </p:nvSpPr>
        <p:spPr>
          <a:xfrm>
            <a:off x="11106494" y="5116638"/>
            <a:ext cx="399234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97" name="Text Placeholder 16">
            <a:extLst>
              <a:ext uri="{FF2B5EF4-FFF2-40B4-BE49-F238E27FC236}">
                <a16:creationId xmlns:a16="http://schemas.microsoft.com/office/drawing/2014/main" id="{CB55DF53-8257-4AB2-A05E-9EA51E0AA690}"/>
              </a:ext>
            </a:extLst>
          </p:cNvPr>
          <p:cNvSpPr>
            <a:spLocks noGrp="1"/>
          </p:cNvSpPr>
          <p:nvPr userDrawn="1">
            <p:ph type="body" sz="quarter" idx="27" hasCustomPrompt="1"/>
          </p:nvPr>
        </p:nvSpPr>
        <p:spPr>
          <a:xfrm>
            <a:off x="11106494" y="6032920"/>
            <a:ext cx="399234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pic>
        <p:nvPicPr>
          <p:cNvPr id="17" name="Graphic 16">
            <a:extLst>
              <a:ext uri="{FF2B5EF4-FFF2-40B4-BE49-F238E27FC236}">
                <a16:creationId xmlns:a16="http://schemas.microsoft.com/office/drawing/2014/main" id="{32C3F492-CBF3-4747-9DA1-8072E2687F03}"/>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18" name="Slide Number Placeholder 2">
            <a:extLst>
              <a:ext uri="{FF2B5EF4-FFF2-40B4-BE49-F238E27FC236}">
                <a16:creationId xmlns:a16="http://schemas.microsoft.com/office/drawing/2014/main" id="{8E8970CE-1356-3E49-8ECE-879265F33BC0}"/>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3097248980"/>
      </p:ext>
    </p:extLst>
  </p:cSld>
  <p:clrMapOvr>
    <a:masterClrMapping/>
  </p:clrMapOvr>
  <p:extLst>
    <p:ext uri="{DCECCB84-F9BA-43D5-87BE-67443E8EF086}">
      <p15:sldGuideLst xmlns:p15="http://schemas.microsoft.com/office/powerpoint/2012/main">
        <p15:guide id="1" pos="512" userDrawn="1">
          <p15:clr>
            <a:srgbClr val="FBAE40"/>
          </p15:clr>
        </p15:guide>
        <p15:guide id="2" pos="9728" userDrawn="1">
          <p15:clr>
            <a:srgbClr val="FBAE40"/>
          </p15:clr>
        </p15:guide>
        <p15:guide id="3" orient="horz" pos="576" userDrawn="1">
          <p15:clr>
            <a:srgbClr val="FBAE40"/>
          </p15:clr>
        </p15:guide>
        <p15:guide id="4" orient="horz" pos="1152" userDrawn="1">
          <p15:clr>
            <a:srgbClr val="FBAE40"/>
          </p15:clr>
        </p15:guide>
        <p15:guide id="5" orient="horz" pos="5016" userDrawn="1">
          <p15:clr>
            <a:srgbClr val="FBAE40"/>
          </p15:clr>
        </p15:guide>
        <p15:guide id="6" orient="horz" pos="3072" userDrawn="1">
          <p15:clr>
            <a:srgbClr val="FBAE40"/>
          </p15:clr>
        </p15:guide>
        <p15:guide id="7" pos="512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lumn icon">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0137BEE-B921-A945-80E6-C38B95E92354}"/>
              </a:ext>
            </a:extLst>
          </p:cNvPr>
          <p:cNvSpPr/>
          <p:nvPr userDrawn="1"/>
        </p:nvSpPr>
        <p:spPr bwMode="white">
          <a:xfrm>
            <a:off x="11994606" y="1828800"/>
            <a:ext cx="4261394"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noProof="0" dirty="0"/>
          </a:p>
        </p:txBody>
      </p:sp>
      <p:sp>
        <p:nvSpPr>
          <p:cNvPr id="20" name="Rectangle 19">
            <a:extLst>
              <a:ext uri="{FF2B5EF4-FFF2-40B4-BE49-F238E27FC236}">
                <a16:creationId xmlns:a16="http://schemas.microsoft.com/office/drawing/2014/main" id="{E1BBE990-CD1D-304C-A878-01462CB32A74}"/>
              </a:ext>
            </a:extLst>
          </p:cNvPr>
          <p:cNvSpPr/>
          <p:nvPr userDrawn="1"/>
        </p:nvSpPr>
        <p:spPr bwMode="white">
          <a:xfrm>
            <a:off x="8284754" y="1828800"/>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noProof="0" dirty="0"/>
          </a:p>
        </p:txBody>
      </p:sp>
      <p:sp>
        <p:nvSpPr>
          <p:cNvPr id="19" name="Rectangle 18">
            <a:extLst>
              <a:ext uri="{FF2B5EF4-FFF2-40B4-BE49-F238E27FC236}">
                <a16:creationId xmlns:a16="http://schemas.microsoft.com/office/drawing/2014/main" id="{DA9273FC-712D-7341-852B-1F9A92698452}"/>
              </a:ext>
            </a:extLst>
          </p:cNvPr>
          <p:cNvSpPr/>
          <p:nvPr userDrawn="1"/>
        </p:nvSpPr>
        <p:spPr bwMode="white">
          <a:xfrm>
            <a:off x="4535714" y="1828800"/>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noProof="0" dirty="0"/>
          </a:p>
        </p:txBody>
      </p:sp>
      <p:sp>
        <p:nvSpPr>
          <p:cNvPr id="29" name="Rectangle 28">
            <a:extLst>
              <a:ext uri="{FF2B5EF4-FFF2-40B4-BE49-F238E27FC236}">
                <a16:creationId xmlns:a16="http://schemas.microsoft.com/office/drawing/2014/main" id="{F8F1EED4-9C02-4A24-A994-AD388A2977C2}"/>
              </a:ext>
            </a:extLst>
          </p:cNvPr>
          <p:cNvSpPr/>
          <p:nvPr userDrawn="1"/>
        </p:nvSpPr>
        <p:spPr bwMode="white">
          <a:xfrm>
            <a:off x="812800" y="1828800"/>
            <a:ext cx="3445240" cy="61341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noProof="0" dirty="0"/>
          </a:p>
        </p:txBody>
      </p:sp>
      <p:sp>
        <p:nvSpPr>
          <p:cNvPr id="2" name="Title 1">
            <a:extLst>
              <a:ext uri="{FF2B5EF4-FFF2-40B4-BE49-F238E27FC236}">
                <a16:creationId xmlns:a16="http://schemas.microsoft.com/office/drawing/2014/main" id="{776E45A0-DE19-41AA-9EA2-68795CBC79E7}"/>
              </a:ext>
            </a:extLst>
          </p:cNvPr>
          <p:cNvSpPr>
            <a:spLocks noGrp="1"/>
          </p:cNvSpPr>
          <p:nvPr userDrawn="1">
            <p:ph type="title" hasCustomPrompt="1"/>
          </p:nvPr>
        </p:nvSpPr>
        <p:spPr>
          <a:xfrm>
            <a:off x="813816" y="292608"/>
            <a:ext cx="14630400" cy="1202916"/>
          </a:xfrm>
        </p:spPr>
        <p:txBody>
          <a:bodyPr/>
          <a:lstStyle/>
          <a:p>
            <a:r>
              <a:rPr lang="en-US" dirty="0"/>
              <a:t>Click to edit your title</a:t>
            </a:r>
          </a:p>
        </p:txBody>
      </p:sp>
      <p:sp>
        <p:nvSpPr>
          <p:cNvPr id="99" name="Picture Placeholder 2">
            <a:extLst>
              <a:ext uri="{FF2B5EF4-FFF2-40B4-BE49-F238E27FC236}">
                <a16:creationId xmlns:a16="http://schemas.microsoft.com/office/drawing/2014/main" id="{85169FAB-F40D-458D-BC33-342F5FA0A762}"/>
              </a:ext>
            </a:extLst>
          </p:cNvPr>
          <p:cNvSpPr>
            <a:spLocks noGrp="1"/>
          </p:cNvSpPr>
          <p:nvPr userDrawn="1">
            <p:ph type="pic" sz="quarter" idx="21" hasCustomPrompt="1"/>
          </p:nvPr>
        </p:nvSpPr>
        <p:spPr>
          <a:xfrm>
            <a:off x="1637153" y="2648056"/>
            <a:ext cx="1796534" cy="1796762"/>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0" name="Text Placeholder 16">
            <a:extLst>
              <a:ext uri="{FF2B5EF4-FFF2-40B4-BE49-F238E27FC236}">
                <a16:creationId xmlns:a16="http://schemas.microsoft.com/office/drawing/2014/main" id="{5A7BA6A7-7413-4691-9BCE-7270805F8EBD}"/>
              </a:ext>
            </a:extLst>
          </p:cNvPr>
          <p:cNvSpPr>
            <a:spLocks noGrp="1"/>
          </p:cNvSpPr>
          <p:nvPr userDrawn="1">
            <p:ph type="body" sz="quarter" idx="12" hasCustomPrompt="1"/>
          </p:nvPr>
        </p:nvSpPr>
        <p:spPr>
          <a:xfrm>
            <a:off x="1088752" y="5088929"/>
            <a:ext cx="289333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101" name="Text Placeholder 16">
            <a:extLst>
              <a:ext uri="{FF2B5EF4-FFF2-40B4-BE49-F238E27FC236}">
                <a16:creationId xmlns:a16="http://schemas.microsoft.com/office/drawing/2014/main" id="{03664417-C953-422F-8447-3E2931045DC6}"/>
              </a:ext>
            </a:extLst>
          </p:cNvPr>
          <p:cNvSpPr>
            <a:spLocks noGrp="1"/>
          </p:cNvSpPr>
          <p:nvPr userDrawn="1">
            <p:ph type="body" sz="quarter" idx="15" hasCustomPrompt="1"/>
          </p:nvPr>
        </p:nvSpPr>
        <p:spPr>
          <a:xfrm>
            <a:off x="1088752" y="6005212"/>
            <a:ext cx="289333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sp>
        <p:nvSpPr>
          <p:cNvPr id="102" name="Picture Placeholder 2">
            <a:extLst>
              <a:ext uri="{FF2B5EF4-FFF2-40B4-BE49-F238E27FC236}">
                <a16:creationId xmlns:a16="http://schemas.microsoft.com/office/drawing/2014/main" id="{EE06F97E-AECF-46C6-8C72-D8614FF8B8A2}"/>
              </a:ext>
            </a:extLst>
          </p:cNvPr>
          <p:cNvSpPr>
            <a:spLocks noGrp="1"/>
          </p:cNvSpPr>
          <p:nvPr userDrawn="1">
            <p:ph type="pic" sz="quarter" idx="22" hasCustomPrompt="1"/>
          </p:nvPr>
        </p:nvSpPr>
        <p:spPr>
          <a:xfrm>
            <a:off x="5365539" y="2648056"/>
            <a:ext cx="1796534" cy="1796762"/>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3" name="Text Placeholder 16">
            <a:extLst>
              <a:ext uri="{FF2B5EF4-FFF2-40B4-BE49-F238E27FC236}">
                <a16:creationId xmlns:a16="http://schemas.microsoft.com/office/drawing/2014/main" id="{66BE1E77-0A9F-49A8-B7B3-9B807B658E2B}"/>
              </a:ext>
            </a:extLst>
          </p:cNvPr>
          <p:cNvSpPr>
            <a:spLocks noGrp="1"/>
          </p:cNvSpPr>
          <p:nvPr userDrawn="1">
            <p:ph type="body" sz="quarter" idx="23" hasCustomPrompt="1"/>
          </p:nvPr>
        </p:nvSpPr>
        <p:spPr>
          <a:xfrm>
            <a:off x="4817138" y="5088929"/>
            <a:ext cx="289333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104" name="Text Placeholder 16">
            <a:extLst>
              <a:ext uri="{FF2B5EF4-FFF2-40B4-BE49-F238E27FC236}">
                <a16:creationId xmlns:a16="http://schemas.microsoft.com/office/drawing/2014/main" id="{E0CF0EE8-1C57-449B-A7AD-F5EAEAF6C03C}"/>
              </a:ext>
            </a:extLst>
          </p:cNvPr>
          <p:cNvSpPr>
            <a:spLocks noGrp="1"/>
          </p:cNvSpPr>
          <p:nvPr userDrawn="1">
            <p:ph type="body" sz="quarter" idx="24" hasCustomPrompt="1"/>
          </p:nvPr>
        </p:nvSpPr>
        <p:spPr>
          <a:xfrm>
            <a:off x="4817138" y="6005212"/>
            <a:ext cx="289333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sp>
        <p:nvSpPr>
          <p:cNvPr id="105" name="Picture Placeholder 2">
            <a:extLst>
              <a:ext uri="{FF2B5EF4-FFF2-40B4-BE49-F238E27FC236}">
                <a16:creationId xmlns:a16="http://schemas.microsoft.com/office/drawing/2014/main" id="{43AE853D-A5F4-4D54-A18E-7D0A184EF5C2}"/>
              </a:ext>
            </a:extLst>
          </p:cNvPr>
          <p:cNvSpPr>
            <a:spLocks noGrp="1"/>
          </p:cNvSpPr>
          <p:nvPr userDrawn="1">
            <p:ph type="pic" sz="quarter" idx="25" hasCustomPrompt="1"/>
          </p:nvPr>
        </p:nvSpPr>
        <p:spPr>
          <a:xfrm>
            <a:off x="9093926" y="2648056"/>
            <a:ext cx="1796534" cy="1796762"/>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6" name="Text Placeholder 16">
            <a:extLst>
              <a:ext uri="{FF2B5EF4-FFF2-40B4-BE49-F238E27FC236}">
                <a16:creationId xmlns:a16="http://schemas.microsoft.com/office/drawing/2014/main" id="{B357F2CF-DACC-49FE-B1A9-1957C3FF4F23}"/>
              </a:ext>
            </a:extLst>
          </p:cNvPr>
          <p:cNvSpPr>
            <a:spLocks noGrp="1"/>
          </p:cNvSpPr>
          <p:nvPr userDrawn="1">
            <p:ph type="body" sz="quarter" idx="26" hasCustomPrompt="1"/>
          </p:nvPr>
        </p:nvSpPr>
        <p:spPr>
          <a:xfrm>
            <a:off x="8545525" y="5088929"/>
            <a:ext cx="289333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107" name="Text Placeholder 16">
            <a:extLst>
              <a:ext uri="{FF2B5EF4-FFF2-40B4-BE49-F238E27FC236}">
                <a16:creationId xmlns:a16="http://schemas.microsoft.com/office/drawing/2014/main" id="{74DA2522-CBA4-4840-B47C-35F7ED830E9A}"/>
              </a:ext>
            </a:extLst>
          </p:cNvPr>
          <p:cNvSpPr>
            <a:spLocks noGrp="1"/>
          </p:cNvSpPr>
          <p:nvPr userDrawn="1">
            <p:ph type="body" sz="quarter" idx="27" hasCustomPrompt="1"/>
          </p:nvPr>
        </p:nvSpPr>
        <p:spPr>
          <a:xfrm>
            <a:off x="8545525" y="6005212"/>
            <a:ext cx="289333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sp>
        <p:nvSpPr>
          <p:cNvPr id="108" name="Picture Placeholder 2">
            <a:extLst>
              <a:ext uri="{FF2B5EF4-FFF2-40B4-BE49-F238E27FC236}">
                <a16:creationId xmlns:a16="http://schemas.microsoft.com/office/drawing/2014/main" id="{6FE0039E-3D28-4402-9344-60BE08AF1697}"/>
              </a:ext>
            </a:extLst>
          </p:cNvPr>
          <p:cNvSpPr>
            <a:spLocks noGrp="1"/>
          </p:cNvSpPr>
          <p:nvPr userDrawn="1">
            <p:ph type="pic" sz="quarter" idx="28" hasCustomPrompt="1"/>
          </p:nvPr>
        </p:nvSpPr>
        <p:spPr>
          <a:xfrm>
            <a:off x="12780151" y="2648056"/>
            <a:ext cx="1796534" cy="1796762"/>
          </a:xfrm>
          <a:prstGeom prst="rect">
            <a:avLst/>
          </a:prstGeom>
        </p:spPr>
        <p:txBody>
          <a:bodyPr/>
          <a:lstStyle>
            <a:lvl1pPr marL="0" indent="0">
              <a:buNone/>
              <a:defRPr sz="1600">
                <a:solidFill>
                  <a:schemeClr val="bg1"/>
                </a:solidFill>
              </a:defRPr>
            </a:lvl1pPr>
          </a:lstStyle>
          <a:p>
            <a:r>
              <a:rPr lang="en-US" dirty="0"/>
              <a:t>Copy and paste an icon onto this slide and use this box to help align it. Delete this box when done.</a:t>
            </a:r>
          </a:p>
        </p:txBody>
      </p:sp>
      <p:sp>
        <p:nvSpPr>
          <p:cNvPr id="109" name="Text Placeholder 16">
            <a:extLst>
              <a:ext uri="{FF2B5EF4-FFF2-40B4-BE49-F238E27FC236}">
                <a16:creationId xmlns:a16="http://schemas.microsoft.com/office/drawing/2014/main" id="{50637BA2-3E16-47E1-BECC-085330E93B07}"/>
              </a:ext>
            </a:extLst>
          </p:cNvPr>
          <p:cNvSpPr>
            <a:spLocks noGrp="1"/>
          </p:cNvSpPr>
          <p:nvPr userDrawn="1">
            <p:ph type="body" sz="quarter" idx="29" hasCustomPrompt="1"/>
          </p:nvPr>
        </p:nvSpPr>
        <p:spPr>
          <a:xfrm>
            <a:off x="12231750" y="5088929"/>
            <a:ext cx="2893337" cy="704898"/>
          </a:xfrm>
          <a:prstGeom prst="rect">
            <a:avLst/>
          </a:prstGeom>
        </p:spPr>
        <p:txBody>
          <a:bodyPr>
            <a:noAutofit/>
          </a:bodyPr>
          <a:lstStyle>
            <a:lvl1pPr marL="0" indent="0" algn="ctr">
              <a:buNone/>
              <a:defRPr sz="2800" b="1">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subhead</a:t>
            </a:r>
          </a:p>
        </p:txBody>
      </p:sp>
      <p:sp>
        <p:nvSpPr>
          <p:cNvPr id="110" name="Text Placeholder 16">
            <a:extLst>
              <a:ext uri="{FF2B5EF4-FFF2-40B4-BE49-F238E27FC236}">
                <a16:creationId xmlns:a16="http://schemas.microsoft.com/office/drawing/2014/main" id="{7F53B2DA-D14F-45BF-8D45-3FEF61013FCE}"/>
              </a:ext>
            </a:extLst>
          </p:cNvPr>
          <p:cNvSpPr>
            <a:spLocks noGrp="1"/>
          </p:cNvSpPr>
          <p:nvPr userDrawn="1">
            <p:ph type="body" sz="quarter" idx="30" hasCustomPrompt="1"/>
          </p:nvPr>
        </p:nvSpPr>
        <p:spPr>
          <a:xfrm>
            <a:off x="12231750" y="6005212"/>
            <a:ext cx="2893337" cy="1367715"/>
          </a:xfrm>
          <a:prstGeom prst="rect">
            <a:avLst/>
          </a:prstGeom>
        </p:spPr>
        <p:txBody>
          <a:bodyPr>
            <a:noAutofit/>
          </a:bodyPr>
          <a:lstStyle>
            <a:lvl1pPr marL="0" indent="0" algn="ctr">
              <a:buNone/>
              <a:defRPr sz="2000" b="0">
                <a:solidFill>
                  <a:schemeClr val="bg1"/>
                </a:solidFill>
              </a:defRPr>
            </a:lvl1pPr>
            <a:lvl2pPr marL="812652" indent="0" algn="ctr">
              <a:buNone/>
              <a:defRPr sz="2800" b="1">
                <a:solidFill>
                  <a:schemeClr val="bg2"/>
                </a:solidFill>
              </a:defRPr>
            </a:lvl2pPr>
            <a:lvl3pPr marL="1625301" indent="0" algn="ctr">
              <a:buNone/>
              <a:defRPr sz="2800" b="1">
                <a:solidFill>
                  <a:schemeClr val="bg2"/>
                </a:solidFill>
              </a:defRPr>
            </a:lvl3pPr>
            <a:lvl4pPr marL="2437951" indent="0" algn="ctr">
              <a:buNone/>
              <a:defRPr sz="2800" b="1">
                <a:solidFill>
                  <a:schemeClr val="bg2"/>
                </a:solidFill>
              </a:defRPr>
            </a:lvl4pPr>
            <a:lvl5pPr marL="3250601" indent="0" algn="ctr">
              <a:buNone/>
              <a:defRPr sz="2800" b="1">
                <a:solidFill>
                  <a:schemeClr val="bg2"/>
                </a:solidFill>
              </a:defRPr>
            </a:lvl5pPr>
          </a:lstStyle>
          <a:p>
            <a:pPr lvl="0"/>
            <a:r>
              <a:rPr lang="en-US" dirty="0"/>
              <a:t>Click to add body</a:t>
            </a:r>
          </a:p>
          <a:p>
            <a:pPr lvl="0"/>
            <a:endParaRPr lang="en-US" dirty="0"/>
          </a:p>
        </p:txBody>
      </p:sp>
      <p:pic>
        <p:nvPicPr>
          <p:cNvPr id="22" name="Graphic 21">
            <a:extLst>
              <a:ext uri="{FF2B5EF4-FFF2-40B4-BE49-F238E27FC236}">
                <a16:creationId xmlns:a16="http://schemas.microsoft.com/office/drawing/2014/main" id="{00181245-24A2-4E6A-A250-6F1DC119672A}"/>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14536486" y="8302935"/>
            <a:ext cx="859713" cy="347922"/>
          </a:xfrm>
          <a:prstGeom prst="rect">
            <a:avLst/>
          </a:prstGeom>
        </p:spPr>
      </p:pic>
      <p:sp>
        <p:nvSpPr>
          <p:cNvPr id="23" name="Slide Number Placeholder 2">
            <a:extLst>
              <a:ext uri="{FF2B5EF4-FFF2-40B4-BE49-F238E27FC236}">
                <a16:creationId xmlns:a16="http://schemas.microsoft.com/office/drawing/2014/main" id="{2AE05A0F-7106-A54D-86C6-8DB1EDCD2020}"/>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tx1"/>
                </a:solidFill>
              </a:rPr>
              <a:pPr/>
              <a:t>‹#›</a:t>
            </a:fld>
            <a:endParaRPr lang="en-US" sz="1200" dirty="0">
              <a:solidFill>
                <a:schemeClr val="tx1"/>
              </a:solidFill>
            </a:endParaRPr>
          </a:p>
        </p:txBody>
      </p:sp>
    </p:spTree>
    <p:extLst>
      <p:ext uri="{BB962C8B-B14F-4D97-AF65-F5344CB8AC3E}">
        <p14:creationId xmlns:p14="http://schemas.microsoft.com/office/powerpoint/2010/main" val="879891512"/>
      </p:ext>
    </p:extLst>
  </p:cSld>
  <p:clrMapOvr>
    <a:masterClrMapping/>
  </p:clrMapOvr>
  <p:extLst>
    <p:ext uri="{DCECCB84-F9BA-43D5-87BE-67443E8EF086}">
      <p15:sldGuideLst xmlns:p15="http://schemas.microsoft.com/office/powerpoint/2012/main">
        <p15:guide id="1" orient="horz" pos="576" userDrawn="1">
          <p15:clr>
            <a:srgbClr val="FBAE40"/>
          </p15:clr>
        </p15:guide>
        <p15:guide id="2" pos="512" userDrawn="1">
          <p15:clr>
            <a:srgbClr val="FBAE40"/>
          </p15:clr>
        </p15:guide>
        <p15:guide id="3" pos="9728" userDrawn="1">
          <p15:clr>
            <a:srgbClr val="FBAE40"/>
          </p15:clr>
        </p15:guide>
        <p15:guide id="4" orient="horz" pos="1152" userDrawn="1">
          <p15:clr>
            <a:srgbClr val="FBAE40"/>
          </p15:clr>
        </p15:guide>
        <p15:guide id="5" orient="horz" pos="5016" userDrawn="1">
          <p15:clr>
            <a:srgbClr val="FBAE40"/>
          </p15:clr>
        </p15:guide>
        <p15:guide id="6" pos="512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ase study - Blue gradi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83B6DBF-FBE9-8A4A-BC45-1565F00F0BED}"/>
              </a:ext>
            </a:extLst>
          </p:cNvPr>
          <p:cNvSpPr/>
          <p:nvPr/>
        </p:nvSpPr>
        <p:spPr bwMode="ltGray">
          <a:xfrm>
            <a:off x="0" y="0"/>
            <a:ext cx="6289950" cy="91440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p>
        </p:txBody>
      </p:sp>
      <p:pic>
        <p:nvPicPr>
          <p:cNvPr id="18" name="Graphic 17">
            <a:extLst>
              <a:ext uri="{FF2B5EF4-FFF2-40B4-BE49-F238E27FC236}">
                <a16:creationId xmlns:a16="http://schemas.microsoft.com/office/drawing/2014/main" id="{04B8CEB6-B346-458A-9FC4-405E1474F1F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1627" t="7660" r="-9878" b="7660"/>
          <a:stretch/>
        </p:blipFill>
        <p:spPr>
          <a:xfrm>
            <a:off x="-6515" y="0"/>
            <a:ext cx="6289950" cy="9144000"/>
          </a:xfrm>
          <a:prstGeom prst="rect">
            <a:avLst/>
          </a:prstGeom>
        </p:spPr>
      </p:pic>
      <p:sp>
        <p:nvSpPr>
          <p:cNvPr id="29" name="Slide Number Placeholder 2">
            <a:extLst>
              <a:ext uri="{FF2B5EF4-FFF2-40B4-BE49-F238E27FC236}">
                <a16:creationId xmlns:a16="http://schemas.microsoft.com/office/drawing/2014/main" id="{C6A34ADA-95E5-814B-B018-B917A33880BB}"/>
              </a:ext>
            </a:extLst>
          </p:cNvPr>
          <p:cNvSpPr txBox="1">
            <a:spLocks/>
          </p:cNvSpPr>
          <p:nvPr/>
        </p:nvSpPr>
        <p:spPr>
          <a:xfrm>
            <a:off x="531453" y="83070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25" name="Picture Placeholder 3">
            <a:extLst>
              <a:ext uri="{FF2B5EF4-FFF2-40B4-BE49-F238E27FC236}">
                <a16:creationId xmlns:a16="http://schemas.microsoft.com/office/drawing/2014/main" id="{79644521-9887-FD40-AFB8-80C2999F7C6A}"/>
              </a:ext>
            </a:extLst>
          </p:cNvPr>
          <p:cNvSpPr>
            <a:spLocks noGrp="1"/>
          </p:cNvSpPr>
          <p:nvPr>
            <p:ph type="pic" sz="quarter" idx="12" hasCustomPrompt="1"/>
          </p:nvPr>
        </p:nvSpPr>
        <p:spPr>
          <a:xfrm>
            <a:off x="7502122" y="919391"/>
            <a:ext cx="2953082" cy="894428"/>
          </a:xfrm>
          <a:prstGeom prst="rect">
            <a:avLst/>
          </a:prstGeom>
        </p:spPr>
        <p:txBody>
          <a:bodyPr anchor="t"/>
          <a:lstStyle>
            <a:lvl1pPr marL="0" indent="0" algn="l">
              <a:buNone/>
              <a:defRPr sz="1200">
                <a:solidFill>
                  <a:schemeClr val="tx1"/>
                </a:solidFill>
              </a:defRPr>
            </a:lvl1pPr>
          </a:lstStyle>
          <a:p>
            <a:r>
              <a:rPr lang="en-US" dirty="0"/>
              <a:t>Copy and paste a logo onto this slide and use this box to help align it. Delete this box when done.</a:t>
            </a:r>
          </a:p>
        </p:txBody>
      </p:sp>
      <p:sp>
        <p:nvSpPr>
          <p:cNvPr id="32" name="Text Placeholder 2">
            <a:extLst>
              <a:ext uri="{FF2B5EF4-FFF2-40B4-BE49-F238E27FC236}">
                <a16:creationId xmlns:a16="http://schemas.microsoft.com/office/drawing/2014/main" id="{D92C656B-3174-8541-8A8F-EEFC73B9B836}"/>
              </a:ext>
            </a:extLst>
          </p:cNvPr>
          <p:cNvSpPr>
            <a:spLocks noGrp="1"/>
          </p:cNvSpPr>
          <p:nvPr>
            <p:ph type="body" sz="quarter" idx="17" hasCustomPrompt="1"/>
          </p:nvPr>
        </p:nvSpPr>
        <p:spPr>
          <a:xfrm>
            <a:off x="813816" y="4386268"/>
            <a:ext cx="4779809" cy="2194339"/>
          </a:xfrm>
          <a:prstGeom prst="rect">
            <a:avLst/>
          </a:prstGeom>
        </p:spPr>
        <p:txBody>
          <a:bodyPr anchor="b">
            <a:normAutofit/>
          </a:bodyPr>
          <a:lstStyle>
            <a:lvl1pPr marL="114300" indent="-114300">
              <a:spcBef>
                <a:spcPts val="600"/>
              </a:spcBef>
              <a:buFont typeface="Arial" panose="020B0604020202020204" pitchFamily="34" charset="0"/>
              <a:buChar char="“"/>
              <a:defRPr sz="1800" b="0">
                <a:solidFill>
                  <a:schemeClr val="bg1"/>
                </a:solidFill>
              </a:defRPr>
            </a:lvl1pPr>
            <a:lvl2pPr marL="114300" indent="0">
              <a:spcBef>
                <a:spcPts val="600"/>
              </a:spcBef>
              <a:buClr>
                <a:schemeClr val="bg1"/>
              </a:buClr>
              <a:buFont typeface="Arial" panose="020B0604020202020204" pitchFamily="34" charset="0"/>
              <a:buChar char="​"/>
              <a:tabLst/>
              <a:defRPr sz="1800" b="0">
                <a:solidFill>
                  <a:schemeClr val="bg1"/>
                </a:solidFill>
              </a:defRPr>
            </a:lvl2pPr>
            <a:lvl3pPr marL="114300" indent="0">
              <a:spcBef>
                <a:spcPts val="600"/>
              </a:spcBef>
              <a:buClr>
                <a:schemeClr val="bg1"/>
              </a:buClr>
              <a:buFont typeface="Arial" panose="020B0604020202020204" pitchFamily="34" charset="0"/>
              <a:buChar char="​"/>
              <a:tabLst/>
              <a:defRPr sz="1800" b="0">
                <a:solidFill>
                  <a:schemeClr val="bg1"/>
                </a:solidFill>
              </a:defRPr>
            </a:lvl3pPr>
            <a:lvl4pPr marL="114300" indent="0">
              <a:spcBef>
                <a:spcPts val="600"/>
              </a:spcBef>
              <a:buFont typeface="Arial" panose="020B0604020202020204" pitchFamily="34" charset="0"/>
              <a:buChar char="​"/>
              <a:defRPr sz="1800" b="0">
                <a:solidFill>
                  <a:schemeClr val="bg1"/>
                </a:solidFill>
              </a:defRPr>
            </a:lvl4pPr>
            <a:lvl5pPr marL="114300" indent="0">
              <a:spcBef>
                <a:spcPts val="600"/>
              </a:spcBef>
              <a:buFont typeface="Arial" panose="020B0604020202020204" pitchFamily="34" charset="0"/>
              <a:buChar char="​"/>
              <a:defRPr sz="1800" b="0">
                <a:solidFill>
                  <a:schemeClr val="bg1"/>
                </a:solidFill>
              </a:defRPr>
            </a:lvl5pPr>
            <a:lvl6pPr marL="114300" indent="0">
              <a:spcBef>
                <a:spcPts val="600"/>
              </a:spcBef>
              <a:buFont typeface="Arial" panose="020B0604020202020204" pitchFamily="34" charset="0"/>
              <a:buChar char="​"/>
              <a:defRPr sz="1800" b="0">
                <a:solidFill>
                  <a:schemeClr val="bg1"/>
                </a:solidFill>
              </a:defRPr>
            </a:lvl6pPr>
            <a:lvl9pPr marL="114300" indent="0">
              <a:spcBef>
                <a:spcPts val="600"/>
              </a:spcBef>
              <a:buFont typeface="Arial" panose="020B0604020202020204" pitchFamily="34" charset="0"/>
              <a:buChar char="​"/>
              <a:defRPr sz="1800" b="0">
                <a:solidFill>
                  <a:schemeClr val="bg1"/>
                </a:solidFill>
              </a:defRPr>
            </a:lvl9pPr>
          </a:lstStyle>
          <a:p>
            <a:pPr lvl="0"/>
            <a:r>
              <a:rPr lang="en-US" dirty="0"/>
              <a:t>Click to add quote</a:t>
            </a:r>
          </a:p>
        </p:txBody>
      </p:sp>
      <p:sp>
        <p:nvSpPr>
          <p:cNvPr id="12" name="Slide Number Placeholder 2">
            <a:extLst>
              <a:ext uri="{FF2B5EF4-FFF2-40B4-BE49-F238E27FC236}">
                <a16:creationId xmlns:a16="http://schemas.microsoft.com/office/drawing/2014/main" id="{9AA6ABD7-4CD6-1843-9D57-67D6A084A17E}"/>
              </a:ext>
            </a:extLst>
          </p:cNvPr>
          <p:cNvSpPr txBox="1">
            <a:spLocks/>
          </p:cNvSpPr>
          <p:nvPr/>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15" name="Slide Number Placeholder 2">
            <a:extLst>
              <a:ext uri="{FF2B5EF4-FFF2-40B4-BE49-F238E27FC236}">
                <a16:creationId xmlns:a16="http://schemas.microsoft.com/office/drawing/2014/main" id="{F903AB83-C2E5-418D-A4F0-AE1C8481068E}"/>
              </a:ext>
            </a:extLst>
          </p:cNvPr>
          <p:cNvSpPr txBox="1">
            <a:spLocks/>
          </p:cNvSpPr>
          <p:nvPr/>
        </p:nvSpPr>
        <p:spPr>
          <a:xfrm>
            <a:off x="531453" y="83070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17" name="Slide Number Placeholder 2">
            <a:extLst>
              <a:ext uri="{FF2B5EF4-FFF2-40B4-BE49-F238E27FC236}">
                <a16:creationId xmlns:a16="http://schemas.microsoft.com/office/drawing/2014/main" id="{21C42A24-5B69-40D9-BF4A-741D5E7CC970}"/>
              </a:ext>
            </a:extLst>
          </p:cNvPr>
          <p:cNvSpPr txBox="1">
            <a:spLocks/>
          </p:cNvSpPr>
          <p:nvPr/>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13" name="Slide Number Placeholder 2">
            <a:extLst>
              <a:ext uri="{FF2B5EF4-FFF2-40B4-BE49-F238E27FC236}">
                <a16:creationId xmlns:a16="http://schemas.microsoft.com/office/drawing/2014/main" id="{AE647E4F-8A77-4477-85DF-D8D81A084235}"/>
              </a:ext>
            </a:extLst>
          </p:cNvPr>
          <p:cNvSpPr txBox="1">
            <a:spLocks/>
          </p:cNvSpPr>
          <p:nvPr userDrawn="1"/>
        </p:nvSpPr>
        <p:spPr>
          <a:xfrm>
            <a:off x="531453" y="83070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endParaRPr lang="en-US" sz="1200" dirty="0">
              <a:solidFill>
                <a:schemeClr val="bg2"/>
              </a:solidFill>
            </a:endParaRPr>
          </a:p>
        </p:txBody>
      </p:sp>
      <p:sp>
        <p:nvSpPr>
          <p:cNvPr id="14" name="Slide Number Placeholder 2">
            <a:extLst>
              <a:ext uri="{FF2B5EF4-FFF2-40B4-BE49-F238E27FC236}">
                <a16:creationId xmlns:a16="http://schemas.microsoft.com/office/drawing/2014/main" id="{06D7820F-6F97-4AD1-BCFA-520802E365C8}"/>
              </a:ext>
            </a:extLst>
          </p:cNvPr>
          <p:cNvSpPr txBox="1">
            <a:spLocks/>
          </p:cNvSpPr>
          <p:nvPr userDrawn="1"/>
        </p:nvSpPr>
        <p:spPr>
          <a:xfrm>
            <a:off x="683853" y="8459496"/>
            <a:ext cx="3793066" cy="488244"/>
          </a:xfrm>
          <a:prstGeom prst="rect">
            <a:avLst/>
          </a:prstGeom>
        </p:spPr>
        <p:txBody>
          <a:bodyPr vert="horz" lIns="162547" tIns="81273" rIns="162547" bIns="81273"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2" name="Title 1">
            <a:extLst>
              <a:ext uri="{FF2B5EF4-FFF2-40B4-BE49-F238E27FC236}">
                <a16:creationId xmlns:a16="http://schemas.microsoft.com/office/drawing/2014/main" id="{05FBF587-FDE8-4A49-9087-80777F5D79B3}"/>
              </a:ext>
            </a:extLst>
          </p:cNvPr>
          <p:cNvSpPr>
            <a:spLocks noGrp="1"/>
          </p:cNvSpPr>
          <p:nvPr>
            <p:ph type="title"/>
          </p:nvPr>
        </p:nvSpPr>
        <p:spPr>
          <a:xfrm>
            <a:off x="813816" y="923976"/>
            <a:ext cx="4663499" cy="2343513"/>
          </a:xfrm>
        </p:spPr>
        <p:txBody>
          <a:bodyPr anchor="t"/>
          <a:lstStyle>
            <a:lvl1pPr>
              <a:defRPr>
                <a:solidFill>
                  <a:schemeClr val="bg1"/>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08BC5EC3-5714-4475-A957-7B22CF01C399}"/>
              </a:ext>
            </a:extLst>
          </p:cNvPr>
          <p:cNvSpPr>
            <a:spLocks noGrp="1"/>
          </p:cNvSpPr>
          <p:nvPr>
            <p:ph type="body" sz="quarter" idx="21" hasCustomPrompt="1"/>
          </p:nvPr>
        </p:nvSpPr>
        <p:spPr>
          <a:xfrm>
            <a:off x="813816" y="7058874"/>
            <a:ext cx="4779810" cy="705829"/>
          </a:xfrm>
        </p:spPr>
        <p:txBody>
          <a:bodyPr>
            <a:noAutofit/>
          </a:bodyPr>
          <a:lstStyle>
            <a:lvl1pPr marL="114300" indent="0">
              <a:spcBef>
                <a:spcPts val="600"/>
              </a:spcBef>
              <a:buFont typeface="Arial" panose="020B0604020202020204" pitchFamily="34" charset="0"/>
              <a:buChar char="​"/>
              <a:defRPr sz="1800" b="1">
                <a:solidFill>
                  <a:schemeClr val="bg1"/>
                </a:solidFill>
              </a:defRPr>
            </a:lvl1pPr>
            <a:lvl2pPr marL="114300" indent="0">
              <a:spcBef>
                <a:spcPts val="600"/>
              </a:spcBef>
              <a:buFont typeface="Arial" panose="020B0604020202020204" pitchFamily="34" charset="0"/>
              <a:buChar char="​"/>
              <a:defRPr sz="1800" b="1">
                <a:solidFill>
                  <a:schemeClr val="bg1"/>
                </a:solidFill>
              </a:defRPr>
            </a:lvl2pPr>
            <a:lvl3pPr marL="114300" indent="0">
              <a:spcBef>
                <a:spcPts val="600"/>
              </a:spcBef>
              <a:buFont typeface="Arial" panose="020B0604020202020204" pitchFamily="34" charset="0"/>
              <a:buChar char="​"/>
              <a:defRPr sz="1800" b="1">
                <a:solidFill>
                  <a:schemeClr val="bg1"/>
                </a:solidFill>
              </a:defRPr>
            </a:lvl3pPr>
            <a:lvl4pPr marL="114300" indent="0">
              <a:spcBef>
                <a:spcPts val="600"/>
              </a:spcBef>
              <a:buFont typeface="Arial" panose="020B0604020202020204" pitchFamily="34" charset="0"/>
              <a:buChar char="​"/>
              <a:defRPr sz="1800" b="1">
                <a:solidFill>
                  <a:schemeClr val="bg1"/>
                </a:solidFill>
              </a:defRPr>
            </a:lvl4pPr>
            <a:lvl5pPr marL="114300" indent="0">
              <a:spcBef>
                <a:spcPts val="600"/>
              </a:spcBef>
              <a:buFont typeface="Arial" panose="020B0604020202020204" pitchFamily="34" charset="0"/>
              <a:buChar char="​"/>
              <a:defRPr sz="1800" b="1">
                <a:solidFill>
                  <a:schemeClr val="bg1"/>
                </a:solidFill>
              </a:defRPr>
            </a:lvl5pPr>
            <a:lvl6pPr marL="114300" indent="0">
              <a:spcBef>
                <a:spcPts val="600"/>
              </a:spcBef>
              <a:buFont typeface="Arial" panose="020B0604020202020204" pitchFamily="34" charset="0"/>
              <a:buChar char="​"/>
              <a:defRPr sz="1800" b="1">
                <a:solidFill>
                  <a:schemeClr val="bg1"/>
                </a:solidFill>
              </a:defRPr>
            </a:lvl6pPr>
            <a:lvl7pPr marL="114300" indent="0">
              <a:spcBef>
                <a:spcPts val="600"/>
              </a:spcBef>
              <a:buFont typeface="Arial" panose="020B0604020202020204" pitchFamily="34" charset="0"/>
              <a:buChar char="​"/>
              <a:defRPr sz="1800" b="1">
                <a:solidFill>
                  <a:schemeClr val="bg1"/>
                </a:solidFill>
              </a:defRPr>
            </a:lvl7pPr>
            <a:lvl8pPr marL="114300" indent="0">
              <a:spcBef>
                <a:spcPts val="600"/>
              </a:spcBef>
              <a:buFont typeface="Arial" panose="020B0604020202020204" pitchFamily="34" charset="0"/>
              <a:buChar char="​"/>
              <a:defRPr sz="1800" b="1">
                <a:solidFill>
                  <a:schemeClr val="bg1"/>
                </a:solidFill>
              </a:defRPr>
            </a:lvl8pPr>
            <a:lvl9pPr marL="114300" indent="0">
              <a:spcBef>
                <a:spcPts val="600"/>
              </a:spcBef>
              <a:buFont typeface="Arial" panose="020B0604020202020204" pitchFamily="34" charset="0"/>
              <a:buChar char="​"/>
              <a:defRPr sz="1800" b="1">
                <a:solidFill>
                  <a:schemeClr val="bg1"/>
                </a:solidFill>
              </a:defRPr>
            </a:lvl9pPr>
          </a:lstStyle>
          <a:p>
            <a:pPr lvl="0"/>
            <a:r>
              <a:rPr lang="en-US" dirty="0"/>
              <a:t>Click to insert quote source name, title, and company</a:t>
            </a:r>
          </a:p>
        </p:txBody>
      </p:sp>
      <p:sp>
        <p:nvSpPr>
          <p:cNvPr id="8" name="Text Placeholder 7">
            <a:extLst>
              <a:ext uri="{FF2B5EF4-FFF2-40B4-BE49-F238E27FC236}">
                <a16:creationId xmlns:a16="http://schemas.microsoft.com/office/drawing/2014/main" id="{3A04D5B7-C911-4479-9370-41E34533673D}"/>
              </a:ext>
            </a:extLst>
          </p:cNvPr>
          <p:cNvSpPr>
            <a:spLocks noGrp="1"/>
          </p:cNvSpPr>
          <p:nvPr>
            <p:ph type="body" sz="quarter" idx="22" hasCustomPrompt="1"/>
          </p:nvPr>
        </p:nvSpPr>
        <p:spPr>
          <a:xfrm>
            <a:off x="7502122" y="1976657"/>
            <a:ext cx="7940062" cy="6247952"/>
          </a:xfrm>
        </p:spPr>
        <p:txBody>
          <a:bodyPr/>
          <a:lstStyle>
            <a:lvl1pPr>
              <a:defRPr/>
            </a:lvl1pPr>
          </a:lstStyle>
          <a:p>
            <a:pPr lvl="0"/>
            <a:r>
              <a:rPr lang="en-US" dirty="0"/>
              <a:t>Click to insert case study proof points</a:t>
            </a:r>
          </a:p>
          <a:p>
            <a:pPr lvl="1"/>
            <a:r>
              <a:rPr lang="en-US" dirty="0"/>
              <a:t>Second level</a:t>
            </a:r>
          </a:p>
          <a:p>
            <a:pPr lvl="2"/>
            <a:r>
              <a:rPr lang="en-US" dirty="0"/>
              <a:t>Third level</a:t>
            </a:r>
          </a:p>
        </p:txBody>
      </p:sp>
      <p:pic>
        <p:nvPicPr>
          <p:cNvPr id="16" name="Graphic 15">
            <a:extLst>
              <a:ext uri="{FF2B5EF4-FFF2-40B4-BE49-F238E27FC236}">
                <a16:creationId xmlns:a16="http://schemas.microsoft.com/office/drawing/2014/main" id="{FA3FEE7B-B6DB-47D2-8107-C948926C19B7}"/>
              </a:ext>
            </a:extLst>
          </p:cNvPr>
          <p:cNvPicPr>
            <a:picLocks noChangeAspect="1"/>
          </p:cNvPicPr>
          <p:nvPr userDrawn="1"/>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black">
          <a:xfrm>
            <a:off x="14536486" y="8302935"/>
            <a:ext cx="859713" cy="347922"/>
          </a:xfrm>
          <a:prstGeom prst="rect">
            <a:avLst/>
          </a:prstGeom>
        </p:spPr>
      </p:pic>
    </p:spTree>
    <p:extLst>
      <p:ext uri="{BB962C8B-B14F-4D97-AF65-F5344CB8AC3E}">
        <p14:creationId xmlns:p14="http://schemas.microsoft.com/office/powerpoint/2010/main" val="3250751945"/>
      </p:ext>
    </p:extLst>
  </p:cSld>
  <p:clrMapOvr>
    <a:masterClrMapping/>
  </p:clrMapOvr>
  <p:extLst>
    <p:ext uri="{DCECCB84-F9BA-43D5-87BE-67443E8EF086}">
      <p15:sldGuideLst xmlns:p15="http://schemas.microsoft.com/office/powerpoint/2012/main">
        <p15:guide id="1" pos="9728" userDrawn="1">
          <p15:clr>
            <a:srgbClr val="FBAE40"/>
          </p15:clr>
        </p15:guide>
        <p15:guide id="2" pos="512" userDrawn="1">
          <p15:clr>
            <a:srgbClr val="FBAE40"/>
          </p15:clr>
        </p15:guide>
        <p15:guide id="3" orient="horz" pos="1152" userDrawn="1">
          <p15:clr>
            <a:srgbClr val="FBAE40"/>
          </p15:clr>
        </p15:guide>
        <p15:guide id="4" orient="horz" pos="576" userDrawn="1">
          <p15:clr>
            <a:srgbClr val="FBAE40"/>
          </p15:clr>
        </p15:guide>
        <p15:guide id="5" orient="horz" pos="518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losing - Blue gradient">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3856285-C576-9644-9658-CDC004412F87}"/>
              </a:ext>
            </a:extLst>
          </p:cNvPr>
          <p:cNvSpPr/>
          <p:nvPr/>
        </p:nvSpPr>
        <p:spPr bwMode="hidden">
          <a:xfrm>
            <a:off x="0" y="0"/>
            <a:ext cx="16256000" cy="9144000"/>
          </a:xfrm>
          <a:prstGeom prst="rect">
            <a:avLst/>
          </a:prstGeom>
          <a:gradFill>
            <a:gsLst>
              <a:gs pos="50000">
                <a:schemeClr val="accent2">
                  <a:lumMod val="80000"/>
                </a:schemeClr>
              </a:gs>
              <a:gs pos="100000">
                <a:schemeClr val="accent2"/>
              </a:gs>
              <a:gs pos="0">
                <a:schemeClr val="accent1"/>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p>
        </p:txBody>
      </p:sp>
      <p:sp>
        <p:nvSpPr>
          <p:cNvPr id="21" name="Title 20">
            <a:extLst>
              <a:ext uri="{FF2B5EF4-FFF2-40B4-BE49-F238E27FC236}">
                <a16:creationId xmlns:a16="http://schemas.microsoft.com/office/drawing/2014/main" id="{CBD45648-DA2B-4D9F-9DDE-303FACD95636}"/>
              </a:ext>
            </a:extLst>
          </p:cNvPr>
          <p:cNvSpPr>
            <a:spLocks noGrp="1"/>
          </p:cNvSpPr>
          <p:nvPr>
            <p:ph type="title" hasCustomPrompt="1"/>
          </p:nvPr>
        </p:nvSpPr>
        <p:spPr>
          <a:xfrm>
            <a:off x="852739" y="3553368"/>
            <a:ext cx="8631729" cy="4508353"/>
          </a:xfrm>
        </p:spPr>
        <p:txBody>
          <a:bodyPr anchor="t">
            <a:normAutofit/>
          </a:bodyPr>
          <a:lstStyle>
            <a:lvl1pPr>
              <a:defRPr sz="8000">
                <a:solidFill>
                  <a:schemeClr val="tx1"/>
                </a:solidFill>
              </a:defRPr>
            </a:lvl1pPr>
          </a:lstStyle>
          <a:p>
            <a:r>
              <a:rPr lang="en-US" dirty="0"/>
              <a:t>Click to add short closing sentence</a:t>
            </a:r>
          </a:p>
        </p:txBody>
      </p:sp>
      <p:pic>
        <p:nvPicPr>
          <p:cNvPr id="22" name="Graphic 21">
            <a:extLst>
              <a:ext uri="{FF2B5EF4-FFF2-40B4-BE49-F238E27FC236}">
                <a16:creationId xmlns:a16="http://schemas.microsoft.com/office/drawing/2014/main" id="{35151EF8-0A42-48D6-8398-B387DD3F08A9}"/>
              </a:ext>
            </a:extLst>
          </p:cNvPr>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850275" y="1511482"/>
            <a:ext cx="1310625" cy="530404"/>
          </a:xfrm>
          <a:prstGeom prst="rect">
            <a:avLst/>
          </a:prstGeom>
        </p:spPr>
      </p:pic>
      <p:pic>
        <p:nvPicPr>
          <p:cNvPr id="6" name="Graphic 5">
            <a:extLst>
              <a:ext uri="{FF2B5EF4-FFF2-40B4-BE49-F238E27FC236}">
                <a16:creationId xmlns:a16="http://schemas.microsoft.com/office/drawing/2014/main" id="{F370C42B-F571-47AE-9A46-588DCEE5440E}"/>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bwMode="black">
          <a:xfrm>
            <a:off x="850275" y="1511482"/>
            <a:ext cx="1310625" cy="530404"/>
          </a:xfrm>
          <a:prstGeom prst="rect">
            <a:avLst/>
          </a:prstGeom>
        </p:spPr>
      </p:pic>
      <p:pic>
        <p:nvPicPr>
          <p:cNvPr id="3" name="Graphic 2">
            <a:extLst>
              <a:ext uri="{FF2B5EF4-FFF2-40B4-BE49-F238E27FC236}">
                <a16:creationId xmlns:a16="http://schemas.microsoft.com/office/drawing/2014/main" id="{A1C155C8-97FA-4F2B-A382-B21DFA315F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1782" t="12990" r="50000" b="12990"/>
          <a:stretch/>
        </p:blipFill>
        <p:spPr>
          <a:xfrm>
            <a:off x="9859109" y="0"/>
            <a:ext cx="6396891" cy="9144000"/>
          </a:xfrm>
          <a:prstGeom prst="rect">
            <a:avLst/>
          </a:prstGeom>
        </p:spPr>
      </p:pic>
    </p:spTree>
    <p:extLst>
      <p:ext uri="{BB962C8B-B14F-4D97-AF65-F5344CB8AC3E}">
        <p14:creationId xmlns:p14="http://schemas.microsoft.com/office/powerpoint/2010/main" val="4213507737"/>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4.jp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5C9C24B-1FC6-43E5-B9DA-713EBA6CF15F}"/>
              </a:ext>
            </a:extLst>
          </p:cNvPr>
          <p:cNvSpPr txBox="1">
            <a:spLocks/>
          </p:cNvSpPr>
          <p:nvPr/>
        </p:nvSpPr>
        <p:spPr>
          <a:xfrm>
            <a:off x="859801" y="8441158"/>
            <a:ext cx="447029" cy="275601"/>
          </a:xfrm>
          <a:prstGeom prst="rect">
            <a:avLst/>
          </a:prstGeom>
        </p:spPr>
        <p:txBody>
          <a:bodyPr vert="horz" lIns="0" tIns="0" rIns="0" bIns="0" rtlCol="0" anchor="ctr"/>
          <a:lstStyle>
            <a:defPPr>
              <a:defRPr lang="en-US"/>
            </a:defPPr>
            <a:lvl1pPr marL="0" algn="l" defTabSz="1450896" rtl="0" eaLnBrk="1" latinLnBrk="0" hangingPunct="1">
              <a:defRPr sz="1700" kern="1200">
                <a:solidFill>
                  <a:srgbClr val="009ADD"/>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fld id="{C48D9196-7146-4672-A4BA-DB29036C6B41}" type="slidenum">
              <a:rPr lang="en-US" sz="1200" smtClean="0">
                <a:solidFill>
                  <a:schemeClr val="bg1"/>
                </a:solidFill>
              </a:rPr>
              <a:pPr/>
              <a:t>‹#›</a:t>
            </a:fld>
            <a:endParaRPr lang="en-US" sz="1200" dirty="0">
              <a:solidFill>
                <a:schemeClr val="bg1"/>
              </a:solidFill>
            </a:endParaRPr>
          </a:p>
        </p:txBody>
      </p:sp>
      <p:sp>
        <p:nvSpPr>
          <p:cNvPr id="5" name="Title Placeholder 4">
            <a:extLst>
              <a:ext uri="{FF2B5EF4-FFF2-40B4-BE49-F238E27FC236}">
                <a16:creationId xmlns:a16="http://schemas.microsoft.com/office/drawing/2014/main" id="{D8147D09-81D3-46F2-A95A-BF23D4C7FCAB}"/>
              </a:ext>
            </a:extLst>
          </p:cNvPr>
          <p:cNvSpPr>
            <a:spLocks noGrp="1"/>
          </p:cNvSpPr>
          <p:nvPr>
            <p:ph type="title"/>
          </p:nvPr>
        </p:nvSpPr>
        <p:spPr>
          <a:xfrm>
            <a:off x="852739" y="228606"/>
            <a:ext cx="14543460" cy="1202916"/>
          </a:xfrm>
          <a:prstGeom prst="rect">
            <a:avLst/>
          </a:prstGeom>
        </p:spPr>
        <p:txBody>
          <a:bodyPr vert="horz" lIns="0" tIns="0" rIns="0" bIns="0" rtlCol="0" anchor="b">
            <a:noAutofit/>
          </a:body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BDDE6099-BB5A-408B-A955-71BEE07EB48F}"/>
              </a:ext>
            </a:extLst>
          </p:cNvPr>
          <p:cNvSpPr>
            <a:spLocks noGrp="1"/>
          </p:cNvSpPr>
          <p:nvPr>
            <p:ph type="body" idx="1"/>
          </p:nvPr>
        </p:nvSpPr>
        <p:spPr>
          <a:xfrm>
            <a:off x="852739" y="2098442"/>
            <a:ext cx="14538469" cy="570398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374739806"/>
      </p:ext>
    </p:extLst>
  </p:cSld>
  <p:clrMap bg1="lt1" tx1="dk1" bg2="lt2" tx2="dk2" accent1="accent1" accent2="accent2" accent3="accent3" accent4="accent4" accent5="accent5" accent6="accent6" hlink="hlink" folHlink="folHlink"/>
  <p:sldLayoutIdLst>
    <p:sldLayoutId id="2147483919" r:id="rId1"/>
    <p:sldLayoutId id="2147483897" r:id="rId2"/>
    <p:sldLayoutId id="2147483899" r:id="rId3"/>
    <p:sldLayoutId id="2147483900" r:id="rId4"/>
    <p:sldLayoutId id="2147483901" r:id="rId5"/>
    <p:sldLayoutId id="2147483902" r:id="rId6"/>
    <p:sldLayoutId id="2147483903" r:id="rId7"/>
    <p:sldLayoutId id="2147483904" r:id="rId8"/>
    <p:sldLayoutId id="2147483908" r:id="rId9"/>
    <p:sldLayoutId id="2147483912" r:id="rId10"/>
    <p:sldLayoutId id="2147483916" r:id="rId11"/>
    <p:sldLayoutId id="2147483947" r:id="rId12"/>
    <p:sldLayoutId id="2147483948" r:id="rId13"/>
    <p:sldLayoutId id="2147483949" r:id="rId14"/>
  </p:sldLayoutIdLst>
  <p:hf hdr="0" ftr="0"/>
  <p:txStyles>
    <p:titleStyle>
      <a:lvl1pPr algn="l" defTabSz="812650" rtl="0" eaLnBrk="1" latinLnBrk="0" hangingPunct="1">
        <a:lnSpc>
          <a:spcPct val="89000"/>
        </a:lnSpc>
        <a:spcBef>
          <a:spcPct val="0"/>
        </a:spcBef>
        <a:buNone/>
        <a:defRPr sz="4600" b="1" kern="1200">
          <a:solidFill>
            <a:schemeClr val="tx1"/>
          </a:solidFill>
          <a:latin typeface="+mj-lt"/>
          <a:ea typeface="+mj-ea"/>
          <a:cs typeface="+mj-cs"/>
        </a:defRPr>
      </a:lvl1pPr>
    </p:titleStyle>
    <p:bodyStyle>
      <a:lvl1pPr marL="0" indent="0" algn="l" defTabSz="812650" rtl="0" eaLnBrk="1" latinLnBrk="0" hangingPunct="1">
        <a:spcBef>
          <a:spcPts val="600"/>
        </a:spcBef>
        <a:spcAft>
          <a:spcPts val="600"/>
        </a:spcAft>
        <a:buFont typeface="Arial" panose="020B0604020202020204" pitchFamily="34" charset="0"/>
        <a:buChar char="​"/>
        <a:defRPr sz="2400" kern="1200">
          <a:solidFill>
            <a:schemeClr val="tx1"/>
          </a:solidFill>
          <a:latin typeface="+mn-lt"/>
          <a:ea typeface="+mn-ea"/>
          <a:cs typeface="+mn-cs"/>
        </a:defRPr>
      </a:lvl1pPr>
      <a:lvl2pPr marL="242888" indent="-211138" algn="l" defTabSz="812650" rtl="0" eaLnBrk="1" latinLnBrk="0" hangingPunct="1">
        <a:spcBef>
          <a:spcPts val="0"/>
        </a:spcBef>
        <a:spcAft>
          <a:spcPts val="600"/>
        </a:spcAft>
        <a:buFont typeface="Arial" panose="020B0604020202020204" pitchFamily="34" charset="0"/>
        <a:buChar char="•"/>
        <a:tabLst/>
        <a:defRPr sz="2000" kern="1200">
          <a:solidFill>
            <a:schemeClr val="tx1"/>
          </a:solidFill>
          <a:latin typeface="+mn-lt"/>
          <a:ea typeface="+mn-ea"/>
          <a:cs typeface="+mn-cs"/>
        </a:defRPr>
      </a:lvl2pPr>
      <a:lvl3pPr marL="528638" indent="-276225" algn="l" defTabSz="812650" rtl="0" eaLnBrk="1" latinLnBrk="0" hangingPunct="1">
        <a:spcBef>
          <a:spcPts val="0"/>
        </a:spcBef>
        <a:spcAft>
          <a:spcPts val="600"/>
        </a:spcAft>
        <a:buFont typeface="Arial" panose="020B0604020202020204" pitchFamily="34" charset="0"/>
        <a:buChar char="–"/>
        <a:defRPr sz="2000" kern="1200">
          <a:solidFill>
            <a:schemeClr val="tx1"/>
          </a:solidFill>
          <a:latin typeface="+mn-lt"/>
          <a:ea typeface="+mn-ea"/>
          <a:cs typeface="+mn-cs"/>
        </a:defRPr>
      </a:lvl3pPr>
      <a:lvl4pPr marL="0" indent="0" algn="l" defTabSz="812650" rtl="0" eaLnBrk="1" latinLnBrk="0" hangingPunct="1">
        <a:spcBef>
          <a:spcPts val="1800"/>
        </a:spcBef>
        <a:spcAft>
          <a:spcPts val="600"/>
        </a:spcAft>
        <a:buFont typeface="Arial" panose="020B0604020202020204" pitchFamily="34" charset="0"/>
        <a:buChar char="​"/>
        <a:defRPr sz="3200" b="1" kern="1200">
          <a:solidFill>
            <a:schemeClr val="tx1"/>
          </a:solidFill>
          <a:latin typeface="+mn-lt"/>
          <a:ea typeface="+mn-ea"/>
          <a:cs typeface="+mn-cs"/>
        </a:defRPr>
      </a:lvl4pPr>
      <a:lvl5pPr marL="0" indent="0" algn="l" defTabSz="812650" rtl="0" eaLnBrk="1" latinLnBrk="0" hangingPunct="1">
        <a:spcBef>
          <a:spcPts val="1800"/>
        </a:spcBef>
        <a:spcAft>
          <a:spcPts val="600"/>
        </a:spcAft>
        <a:buFont typeface="Arial" panose="020B0604020202020204" pitchFamily="34" charset="0"/>
        <a:buChar char="​"/>
        <a:defRPr sz="3200" b="1" kern="1200">
          <a:solidFill>
            <a:schemeClr val="tx1"/>
          </a:solidFill>
          <a:latin typeface="+mn-lt"/>
          <a:ea typeface="+mn-ea"/>
          <a:cs typeface="+mn-cs"/>
        </a:defRPr>
      </a:lvl5pPr>
      <a:lvl6pPr marL="0" indent="0" algn="l" defTabSz="81265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6pPr>
      <a:lvl7pPr marL="0" indent="0" algn="l" defTabSz="81265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7pPr>
      <a:lvl8pPr marL="0" indent="0" algn="l" defTabSz="81265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8pPr>
      <a:lvl9pPr marL="0" indent="0" algn="l" defTabSz="81265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9pPr>
    </p:bodyStyle>
    <p:otherStyle>
      <a:defPPr>
        <a:defRPr lang="en-US"/>
      </a:defPPr>
      <a:lvl1pPr marL="0" algn="l" defTabSz="812650" rtl="0" eaLnBrk="1" latinLnBrk="0" hangingPunct="1">
        <a:defRPr sz="3200" kern="1200">
          <a:solidFill>
            <a:schemeClr val="tx1"/>
          </a:solidFill>
          <a:latin typeface="+mn-lt"/>
          <a:ea typeface="+mn-ea"/>
          <a:cs typeface="+mn-cs"/>
        </a:defRPr>
      </a:lvl1pPr>
      <a:lvl2pPr marL="812650" algn="l" defTabSz="812650" rtl="0" eaLnBrk="1" latinLnBrk="0" hangingPunct="1">
        <a:defRPr sz="3200" kern="1200">
          <a:solidFill>
            <a:schemeClr val="tx1"/>
          </a:solidFill>
          <a:latin typeface="+mn-lt"/>
          <a:ea typeface="+mn-ea"/>
          <a:cs typeface="+mn-cs"/>
        </a:defRPr>
      </a:lvl2pPr>
      <a:lvl3pPr marL="1625300" algn="l" defTabSz="812650" rtl="0" eaLnBrk="1" latinLnBrk="0" hangingPunct="1">
        <a:defRPr sz="3200" kern="1200">
          <a:solidFill>
            <a:schemeClr val="tx1"/>
          </a:solidFill>
          <a:latin typeface="+mn-lt"/>
          <a:ea typeface="+mn-ea"/>
          <a:cs typeface="+mn-cs"/>
        </a:defRPr>
      </a:lvl3pPr>
      <a:lvl4pPr marL="2437950" algn="l" defTabSz="812650" rtl="0" eaLnBrk="1" latinLnBrk="0" hangingPunct="1">
        <a:defRPr sz="3200" kern="1200">
          <a:solidFill>
            <a:schemeClr val="tx1"/>
          </a:solidFill>
          <a:latin typeface="+mn-lt"/>
          <a:ea typeface="+mn-ea"/>
          <a:cs typeface="+mn-cs"/>
        </a:defRPr>
      </a:lvl4pPr>
      <a:lvl5pPr marL="3250602" algn="l" defTabSz="812650" rtl="0" eaLnBrk="1" latinLnBrk="0" hangingPunct="1">
        <a:defRPr sz="3200" kern="1200">
          <a:solidFill>
            <a:schemeClr val="tx1"/>
          </a:solidFill>
          <a:latin typeface="+mn-lt"/>
          <a:ea typeface="+mn-ea"/>
          <a:cs typeface="+mn-cs"/>
        </a:defRPr>
      </a:lvl5pPr>
      <a:lvl6pPr marL="4063252" algn="l" defTabSz="812650" rtl="0" eaLnBrk="1" latinLnBrk="0" hangingPunct="1">
        <a:defRPr sz="3200" kern="1200">
          <a:solidFill>
            <a:schemeClr val="tx1"/>
          </a:solidFill>
          <a:latin typeface="+mn-lt"/>
          <a:ea typeface="+mn-ea"/>
          <a:cs typeface="+mn-cs"/>
        </a:defRPr>
      </a:lvl6pPr>
      <a:lvl7pPr marL="4875902" algn="l" defTabSz="812650" rtl="0" eaLnBrk="1" latinLnBrk="0" hangingPunct="1">
        <a:defRPr sz="3200" kern="1200">
          <a:solidFill>
            <a:schemeClr val="tx1"/>
          </a:solidFill>
          <a:latin typeface="+mn-lt"/>
          <a:ea typeface="+mn-ea"/>
          <a:cs typeface="+mn-cs"/>
        </a:defRPr>
      </a:lvl7pPr>
      <a:lvl8pPr marL="5688552" algn="l" defTabSz="812650" rtl="0" eaLnBrk="1" latinLnBrk="0" hangingPunct="1">
        <a:defRPr sz="3200" kern="1200">
          <a:solidFill>
            <a:schemeClr val="tx1"/>
          </a:solidFill>
          <a:latin typeface="+mn-lt"/>
          <a:ea typeface="+mn-ea"/>
          <a:cs typeface="+mn-cs"/>
        </a:defRPr>
      </a:lvl8pPr>
      <a:lvl9pPr marL="6501202" algn="l" defTabSz="812650" rtl="0" eaLnBrk="1" latinLnBrk="0" hangingPunct="1">
        <a:defRPr sz="32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2" name="Slide Number Placeholder 11"/>
          <p:cNvSpPr>
            <a:spLocks noGrp="1"/>
          </p:cNvSpPr>
          <p:nvPr>
            <p:ph type="sldNum" sz="quarter" idx="4"/>
          </p:nvPr>
        </p:nvSpPr>
        <p:spPr>
          <a:xfrm>
            <a:off x="165416" y="8475135"/>
            <a:ext cx="3793066" cy="488244"/>
          </a:xfrm>
          <a:prstGeom prst="rect">
            <a:avLst/>
          </a:prstGeom>
        </p:spPr>
        <p:txBody>
          <a:bodyPr vert="horz" lIns="162547" tIns="81273" rIns="162547" bIns="81273" rtlCol="0" anchor="ctr"/>
          <a:lstStyle>
            <a:lvl1pPr algn="l">
              <a:defRPr sz="1700">
                <a:solidFill>
                  <a:schemeClr val="bg1"/>
                </a:solidFill>
              </a:defRPr>
            </a:lvl1pPr>
          </a:lstStyle>
          <a:p>
            <a:fld id="{C48D9196-7146-4672-A4BA-DB29036C6B41}" type="slidenum">
              <a:rPr lang="en-US" smtClean="0"/>
              <a:t>‹#›</a:t>
            </a:fld>
            <a:endParaRPr lang="en-US" dirty="0"/>
          </a:p>
        </p:txBody>
      </p:sp>
      <p:sp>
        <p:nvSpPr>
          <p:cNvPr id="16" name="Title Placeholder 15"/>
          <p:cNvSpPr>
            <a:spLocks noGrp="1"/>
          </p:cNvSpPr>
          <p:nvPr>
            <p:ph type="title"/>
          </p:nvPr>
        </p:nvSpPr>
        <p:spPr>
          <a:xfrm>
            <a:off x="1591860" y="3913483"/>
            <a:ext cx="13072284" cy="1153977"/>
          </a:xfrm>
          <a:prstGeom prst="rect">
            <a:avLst/>
          </a:prstGeom>
        </p:spPr>
        <p:txBody>
          <a:bodyPr vert="horz" lIns="162547" tIns="81273" rIns="162547" bIns="81273" rtlCol="0" anchor="ctr">
            <a:normAutofit/>
          </a:bodyPr>
          <a:lstStyle/>
          <a:p>
            <a:r>
              <a:rPr lang="en-US" dirty="0"/>
              <a:t>Subject Divider</a:t>
            </a:r>
          </a:p>
        </p:txBody>
      </p:sp>
      <p:sp>
        <p:nvSpPr>
          <p:cNvPr id="18" name="Date Placeholder 17"/>
          <p:cNvSpPr>
            <a:spLocks noGrp="1"/>
          </p:cNvSpPr>
          <p:nvPr>
            <p:ph type="dt" sz="half" idx="2"/>
          </p:nvPr>
        </p:nvSpPr>
        <p:spPr>
          <a:xfrm>
            <a:off x="11605912" y="8461655"/>
            <a:ext cx="3793066" cy="488244"/>
          </a:xfrm>
          <a:prstGeom prst="rect">
            <a:avLst/>
          </a:prstGeom>
        </p:spPr>
        <p:txBody>
          <a:bodyPr vert="horz" lIns="162547" tIns="81273" rIns="162547" bIns="81273" rtlCol="0" anchor="ctr"/>
          <a:lstStyle>
            <a:lvl1pPr algn="r">
              <a:defRPr sz="2100">
                <a:solidFill>
                  <a:schemeClr val="bg1"/>
                </a:solidFill>
              </a:defRPr>
            </a:lvl1pPr>
          </a:lstStyle>
          <a:p>
            <a:fld id="{6F608DB8-9692-5242-ABBC-2F0A48AC2060}" type="datetime1">
              <a:rPr lang="en-US" smtClean="0"/>
              <a:t>9/13/2024</a:t>
            </a:fld>
            <a:endParaRPr lang="en-US" dirty="0"/>
          </a:p>
        </p:txBody>
      </p:sp>
    </p:spTree>
    <p:extLst>
      <p:ext uri="{BB962C8B-B14F-4D97-AF65-F5344CB8AC3E}">
        <p14:creationId xmlns:p14="http://schemas.microsoft.com/office/powerpoint/2010/main" val="3212352302"/>
      </p:ext>
    </p:extLst>
  </p:cSld>
  <p:clrMap bg1="lt1" tx1="dk1" bg2="lt2" tx2="dk2" accent1="accent1" accent2="accent2" accent3="accent3" accent4="accent4" accent5="accent5" accent6="accent6" hlink="hlink" folHlink="folHlink"/>
  <p:sldLayoutIdLst>
    <p:sldLayoutId id="2147483922" r:id="rId1"/>
    <p:sldLayoutId id="2147483923" r:id="rId2"/>
    <p:sldLayoutId id="2147483924" r:id="rId3"/>
    <p:sldLayoutId id="2147483925" r:id="rId4"/>
    <p:sldLayoutId id="2147483926" r:id="rId5"/>
    <p:sldLayoutId id="2147483927" r:id="rId6"/>
    <p:sldLayoutId id="2147483928" r:id="rId7"/>
    <p:sldLayoutId id="2147483929" r:id="rId8"/>
    <p:sldLayoutId id="2147483930" r:id="rId9"/>
    <p:sldLayoutId id="2147483931" r:id="rId10"/>
    <p:sldLayoutId id="2147483932" r:id="rId11"/>
  </p:sldLayoutIdLst>
  <p:hf hdr="0" ftr="0" dt="0"/>
  <p:txStyles>
    <p:titleStyle>
      <a:lvl1pPr algn="l" defTabSz="812650" rtl="0" eaLnBrk="1" latinLnBrk="0" hangingPunct="1">
        <a:spcBef>
          <a:spcPct val="0"/>
        </a:spcBef>
        <a:buNone/>
        <a:defRPr sz="4600" b="1" kern="1200">
          <a:solidFill>
            <a:schemeClr val="bg1"/>
          </a:solidFill>
          <a:latin typeface="+mj-lt"/>
          <a:ea typeface="+mj-ea"/>
          <a:cs typeface="+mj-cs"/>
        </a:defRPr>
      </a:lvl1pPr>
    </p:titleStyle>
    <p:bodyStyle>
      <a:lvl1pPr marL="609488" indent="-609488" algn="l" defTabSz="812650" rtl="0" eaLnBrk="1" latinLnBrk="0" hangingPunct="1">
        <a:spcBef>
          <a:spcPct val="20000"/>
        </a:spcBef>
        <a:buFont typeface="Arial"/>
        <a:buChar char="•"/>
        <a:defRPr sz="5699" kern="1200">
          <a:solidFill>
            <a:schemeClr val="tx1"/>
          </a:solidFill>
          <a:latin typeface="+mn-lt"/>
          <a:ea typeface="+mn-ea"/>
          <a:cs typeface="+mn-cs"/>
        </a:defRPr>
      </a:lvl1pPr>
      <a:lvl2pPr marL="1320558" indent="-507906" algn="l" defTabSz="812650" rtl="0" eaLnBrk="1" latinLnBrk="0" hangingPunct="1">
        <a:spcBef>
          <a:spcPct val="20000"/>
        </a:spcBef>
        <a:buFont typeface="Arial"/>
        <a:buChar char="–"/>
        <a:defRPr sz="4900" kern="1200">
          <a:solidFill>
            <a:schemeClr val="tx1"/>
          </a:solidFill>
          <a:latin typeface="+mn-lt"/>
          <a:ea typeface="+mn-ea"/>
          <a:cs typeface="+mn-cs"/>
        </a:defRPr>
      </a:lvl2pPr>
      <a:lvl3pPr marL="2031626" indent="-406325" algn="l" defTabSz="812650" rtl="0" eaLnBrk="1" latinLnBrk="0" hangingPunct="1">
        <a:spcBef>
          <a:spcPct val="20000"/>
        </a:spcBef>
        <a:buFont typeface="Arial"/>
        <a:buChar char="•"/>
        <a:defRPr sz="4300" kern="1200">
          <a:solidFill>
            <a:schemeClr val="tx1"/>
          </a:solidFill>
          <a:latin typeface="+mn-lt"/>
          <a:ea typeface="+mn-ea"/>
          <a:cs typeface="+mn-cs"/>
        </a:defRPr>
      </a:lvl3pPr>
      <a:lvl4pPr marL="2844276" indent="-406325" algn="l" defTabSz="812650" rtl="0" eaLnBrk="1" latinLnBrk="0" hangingPunct="1">
        <a:spcBef>
          <a:spcPct val="20000"/>
        </a:spcBef>
        <a:buFont typeface="Arial"/>
        <a:buChar char="–"/>
        <a:defRPr sz="3700" kern="1200">
          <a:solidFill>
            <a:schemeClr val="tx1"/>
          </a:solidFill>
          <a:latin typeface="+mn-lt"/>
          <a:ea typeface="+mn-ea"/>
          <a:cs typeface="+mn-cs"/>
        </a:defRPr>
      </a:lvl4pPr>
      <a:lvl5pPr marL="3656926" indent="-406325" algn="l" defTabSz="812650" rtl="0" eaLnBrk="1" latinLnBrk="0" hangingPunct="1">
        <a:spcBef>
          <a:spcPct val="20000"/>
        </a:spcBef>
        <a:buFont typeface="Arial"/>
        <a:buChar char="»"/>
        <a:defRPr sz="3700" kern="1200">
          <a:solidFill>
            <a:schemeClr val="tx1"/>
          </a:solidFill>
          <a:latin typeface="+mn-lt"/>
          <a:ea typeface="+mn-ea"/>
          <a:cs typeface="+mn-cs"/>
        </a:defRPr>
      </a:lvl5pPr>
      <a:lvl6pPr marL="4469576" indent="-406325" algn="l" defTabSz="812650" rtl="0" eaLnBrk="1" latinLnBrk="0" hangingPunct="1">
        <a:spcBef>
          <a:spcPct val="20000"/>
        </a:spcBef>
        <a:buFont typeface="Arial"/>
        <a:buChar char="•"/>
        <a:defRPr sz="3700" kern="1200">
          <a:solidFill>
            <a:schemeClr val="tx1"/>
          </a:solidFill>
          <a:latin typeface="+mn-lt"/>
          <a:ea typeface="+mn-ea"/>
          <a:cs typeface="+mn-cs"/>
        </a:defRPr>
      </a:lvl6pPr>
      <a:lvl7pPr marL="5282226" indent="-406325" algn="l" defTabSz="812650" rtl="0" eaLnBrk="1" latinLnBrk="0" hangingPunct="1">
        <a:spcBef>
          <a:spcPct val="20000"/>
        </a:spcBef>
        <a:buFont typeface="Arial"/>
        <a:buChar char="•"/>
        <a:defRPr sz="3700" kern="1200">
          <a:solidFill>
            <a:schemeClr val="tx1"/>
          </a:solidFill>
          <a:latin typeface="+mn-lt"/>
          <a:ea typeface="+mn-ea"/>
          <a:cs typeface="+mn-cs"/>
        </a:defRPr>
      </a:lvl7pPr>
      <a:lvl8pPr marL="6094876" indent="-406325" algn="l" defTabSz="812650" rtl="0" eaLnBrk="1" latinLnBrk="0" hangingPunct="1">
        <a:spcBef>
          <a:spcPct val="20000"/>
        </a:spcBef>
        <a:buFont typeface="Arial"/>
        <a:buChar char="•"/>
        <a:defRPr sz="3700" kern="1200">
          <a:solidFill>
            <a:schemeClr val="tx1"/>
          </a:solidFill>
          <a:latin typeface="+mn-lt"/>
          <a:ea typeface="+mn-ea"/>
          <a:cs typeface="+mn-cs"/>
        </a:defRPr>
      </a:lvl8pPr>
      <a:lvl9pPr marL="6907526" indent="-406325" algn="l" defTabSz="812650" rtl="0" eaLnBrk="1" latinLnBrk="0" hangingPunct="1">
        <a:spcBef>
          <a:spcPct val="20000"/>
        </a:spcBef>
        <a:buFont typeface="Arial"/>
        <a:buChar char="•"/>
        <a:defRPr sz="3700" kern="1200">
          <a:solidFill>
            <a:schemeClr val="tx1"/>
          </a:solidFill>
          <a:latin typeface="+mn-lt"/>
          <a:ea typeface="+mn-ea"/>
          <a:cs typeface="+mn-cs"/>
        </a:defRPr>
      </a:lvl9pPr>
    </p:bodyStyle>
    <p:otherStyle>
      <a:defPPr>
        <a:defRPr lang="en-US"/>
      </a:defPPr>
      <a:lvl1pPr marL="0" algn="l" defTabSz="812650" rtl="0" eaLnBrk="1" latinLnBrk="0" hangingPunct="1">
        <a:defRPr sz="3200" kern="1200">
          <a:solidFill>
            <a:schemeClr val="tx1"/>
          </a:solidFill>
          <a:latin typeface="+mn-lt"/>
          <a:ea typeface="+mn-ea"/>
          <a:cs typeface="+mn-cs"/>
        </a:defRPr>
      </a:lvl1pPr>
      <a:lvl2pPr marL="812650" algn="l" defTabSz="812650" rtl="0" eaLnBrk="1" latinLnBrk="0" hangingPunct="1">
        <a:defRPr sz="3200" kern="1200">
          <a:solidFill>
            <a:schemeClr val="tx1"/>
          </a:solidFill>
          <a:latin typeface="+mn-lt"/>
          <a:ea typeface="+mn-ea"/>
          <a:cs typeface="+mn-cs"/>
        </a:defRPr>
      </a:lvl2pPr>
      <a:lvl3pPr marL="1625300" algn="l" defTabSz="812650" rtl="0" eaLnBrk="1" latinLnBrk="0" hangingPunct="1">
        <a:defRPr sz="3200" kern="1200">
          <a:solidFill>
            <a:schemeClr val="tx1"/>
          </a:solidFill>
          <a:latin typeface="+mn-lt"/>
          <a:ea typeface="+mn-ea"/>
          <a:cs typeface="+mn-cs"/>
        </a:defRPr>
      </a:lvl3pPr>
      <a:lvl4pPr marL="2437950" algn="l" defTabSz="812650" rtl="0" eaLnBrk="1" latinLnBrk="0" hangingPunct="1">
        <a:defRPr sz="3200" kern="1200">
          <a:solidFill>
            <a:schemeClr val="tx1"/>
          </a:solidFill>
          <a:latin typeface="+mn-lt"/>
          <a:ea typeface="+mn-ea"/>
          <a:cs typeface="+mn-cs"/>
        </a:defRPr>
      </a:lvl4pPr>
      <a:lvl5pPr marL="3250602" algn="l" defTabSz="812650" rtl="0" eaLnBrk="1" latinLnBrk="0" hangingPunct="1">
        <a:defRPr sz="3200" kern="1200">
          <a:solidFill>
            <a:schemeClr val="tx1"/>
          </a:solidFill>
          <a:latin typeface="+mn-lt"/>
          <a:ea typeface="+mn-ea"/>
          <a:cs typeface="+mn-cs"/>
        </a:defRPr>
      </a:lvl5pPr>
      <a:lvl6pPr marL="4063252" algn="l" defTabSz="812650" rtl="0" eaLnBrk="1" latinLnBrk="0" hangingPunct="1">
        <a:defRPr sz="3200" kern="1200">
          <a:solidFill>
            <a:schemeClr val="tx1"/>
          </a:solidFill>
          <a:latin typeface="+mn-lt"/>
          <a:ea typeface="+mn-ea"/>
          <a:cs typeface="+mn-cs"/>
        </a:defRPr>
      </a:lvl6pPr>
      <a:lvl7pPr marL="4875902" algn="l" defTabSz="812650" rtl="0" eaLnBrk="1" latinLnBrk="0" hangingPunct="1">
        <a:defRPr sz="3200" kern="1200">
          <a:solidFill>
            <a:schemeClr val="tx1"/>
          </a:solidFill>
          <a:latin typeface="+mn-lt"/>
          <a:ea typeface="+mn-ea"/>
          <a:cs typeface="+mn-cs"/>
        </a:defRPr>
      </a:lvl7pPr>
      <a:lvl8pPr marL="5688552" algn="l" defTabSz="812650" rtl="0" eaLnBrk="1" latinLnBrk="0" hangingPunct="1">
        <a:defRPr sz="3200" kern="1200">
          <a:solidFill>
            <a:schemeClr val="tx1"/>
          </a:solidFill>
          <a:latin typeface="+mn-lt"/>
          <a:ea typeface="+mn-ea"/>
          <a:cs typeface="+mn-cs"/>
        </a:defRPr>
      </a:lvl8pPr>
      <a:lvl9pPr marL="6501202" algn="l" defTabSz="812650" rtl="0" eaLnBrk="1" latinLnBrk="0" hangingPunct="1">
        <a:defRPr sz="3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Title Placeholder 4">
            <a:extLst>
              <a:ext uri="{FF2B5EF4-FFF2-40B4-BE49-F238E27FC236}">
                <a16:creationId xmlns:a16="http://schemas.microsoft.com/office/drawing/2014/main" id="{D8147D09-81D3-46F2-A95A-BF23D4C7FCAB}"/>
              </a:ext>
            </a:extLst>
          </p:cNvPr>
          <p:cNvSpPr>
            <a:spLocks noGrp="1"/>
          </p:cNvSpPr>
          <p:nvPr>
            <p:ph type="title"/>
          </p:nvPr>
        </p:nvSpPr>
        <p:spPr>
          <a:xfrm>
            <a:off x="852739" y="228607"/>
            <a:ext cx="14543460" cy="1202916"/>
          </a:xfrm>
          <a:prstGeom prst="rect">
            <a:avLst/>
          </a:prstGeom>
        </p:spPr>
        <p:txBody>
          <a:bodyPr vert="horz" lIns="0" tIns="0" rIns="0" bIns="0" rtlCol="0" anchor="b">
            <a:noAutofit/>
          </a:body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BDDE6099-BB5A-408B-A955-71BEE07EB48F}"/>
              </a:ext>
            </a:extLst>
          </p:cNvPr>
          <p:cNvSpPr>
            <a:spLocks noGrp="1"/>
          </p:cNvSpPr>
          <p:nvPr>
            <p:ph type="body" idx="1"/>
          </p:nvPr>
        </p:nvSpPr>
        <p:spPr>
          <a:xfrm>
            <a:off x="852740" y="2098444"/>
            <a:ext cx="14538469" cy="570398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953107271"/>
      </p:ext>
    </p:extLst>
  </p:cSld>
  <p:clrMap bg1="lt1" tx1="dk1" bg2="lt2" tx2="dk2" accent1="accent1" accent2="accent2" accent3="accent3" accent4="accent4" accent5="accent5" accent6="accent6" hlink="hlink" folHlink="folHlink"/>
  <p:sldLayoutIdLst>
    <p:sldLayoutId id="2147483934" r:id="rId1"/>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 id="2147483943" r:id="rId10"/>
    <p:sldLayoutId id="2147483944" r:id="rId11"/>
    <p:sldLayoutId id="2147483945" r:id="rId12"/>
    <p:sldLayoutId id="2147483946" r:id="rId13"/>
  </p:sldLayoutIdLst>
  <p:hf sldNum="0" hdr="0" ftr="0" dt="0"/>
  <p:txStyles>
    <p:titleStyle>
      <a:lvl1pPr algn="l" defTabSz="812630" rtl="0" eaLnBrk="1" latinLnBrk="0" hangingPunct="1">
        <a:lnSpc>
          <a:spcPct val="89000"/>
        </a:lnSpc>
        <a:spcBef>
          <a:spcPct val="0"/>
        </a:spcBef>
        <a:buNone/>
        <a:defRPr sz="4600" b="1" kern="1200">
          <a:solidFill>
            <a:schemeClr val="tx1"/>
          </a:solidFill>
          <a:latin typeface="+mj-lt"/>
          <a:ea typeface="+mj-ea"/>
          <a:cs typeface="+mj-cs"/>
        </a:defRPr>
      </a:lvl1pPr>
    </p:titleStyle>
    <p:bodyStyle>
      <a:lvl1pPr marL="0" indent="0" algn="l" defTabSz="812630" rtl="0" eaLnBrk="1" latinLnBrk="0" hangingPunct="1">
        <a:spcBef>
          <a:spcPts val="600"/>
        </a:spcBef>
        <a:spcAft>
          <a:spcPts val="600"/>
        </a:spcAft>
        <a:buFont typeface="Arial" panose="020B0604020202020204" pitchFamily="34" charset="0"/>
        <a:buChar char="​"/>
        <a:defRPr sz="2400" kern="1200">
          <a:solidFill>
            <a:schemeClr val="tx1"/>
          </a:solidFill>
          <a:latin typeface="+mn-lt"/>
          <a:ea typeface="+mn-ea"/>
          <a:cs typeface="+mn-cs"/>
        </a:defRPr>
      </a:lvl1pPr>
      <a:lvl2pPr marL="242882" indent="-211133" algn="l" defTabSz="812630" rtl="0" eaLnBrk="1" latinLnBrk="0" hangingPunct="1">
        <a:spcBef>
          <a:spcPts val="0"/>
        </a:spcBef>
        <a:spcAft>
          <a:spcPts val="600"/>
        </a:spcAft>
        <a:buFont typeface="Arial" panose="020B0604020202020204" pitchFamily="34" charset="0"/>
        <a:buChar char="•"/>
        <a:tabLst/>
        <a:defRPr sz="2000" kern="1200">
          <a:solidFill>
            <a:schemeClr val="tx1"/>
          </a:solidFill>
          <a:latin typeface="+mn-lt"/>
          <a:ea typeface="+mn-ea"/>
          <a:cs typeface="+mn-cs"/>
        </a:defRPr>
      </a:lvl2pPr>
      <a:lvl3pPr marL="528625" indent="-276218" algn="l" defTabSz="812630" rtl="0" eaLnBrk="1" latinLnBrk="0" hangingPunct="1">
        <a:spcBef>
          <a:spcPts val="0"/>
        </a:spcBef>
        <a:spcAft>
          <a:spcPts val="600"/>
        </a:spcAft>
        <a:buFont typeface="Arial" panose="020B0604020202020204" pitchFamily="34" charset="0"/>
        <a:buChar char="–"/>
        <a:defRPr sz="2000" kern="1200">
          <a:solidFill>
            <a:schemeClr val="tx1"/>
          </a:solidFill>
          <a:latin typeface="+mn-lt"/>
          <a:ea typeface="+mn-ea"/>
          <a:cs typeface="+mn-cs"/>
        </a:defRPr>
      </a:lvl3pPr>
      <a:lvl4pPr marL="0" indent="0" algn="l" defTabSz="812630" rtl="0" eaLnBrk="1" latinLnBrk="0" hangingPunct="1">
        <a:spcBef>
          <a:spcPts val="1800"/>
        </a:spcBef>
        <a:spcAft>
          <a:spcPts val="600"/>
        </a:spcAft>
        <a:buFont typeface="Arial" panose="020B0604020202020204" pitchFamily="34" charset="0"/>
        <a:buChar char="​"/>
        <a:defRPr sz="3200" b="1" kern="1200">
          <a:solidFill>
            <a:schemeClr val="tx1"/>
          </a:solidFill>
          <a:latin typeface="+mn-lt"/>
          <a:ea typeface="+mn-ea"/>
          <a:cs typeface="+mn-cs"/>
        </a:defRPr>
      </a:lvl4pPr>
      <a:lvl5pPr marL="0" indent="0" algn="l" defTabSz="812630" rtl="0" eaLnBrk="1" latinLnBrk="0" hangingPunct="1">
        <a:spcBef>
          <a:spcPts val="1800"/>
        </a:spcBef>
        <a:spcAft>
          <a:spcPts val="600"/>
        </a:spcAft>
        <a:buFont typeface="Arial" panose="020B0604020202020204" pitchFamily="34" charset="0"/>
        <a:buChar char="​"/>
        <a:defRPr sz="3200" b="1" kern="1200">
          <a:solidFill>
            <a:schemeClr val="tx1"/>
          </a:solidFill>
          <a:latin typeface="+mn-lt"/>
          <a:ea typeface="+mn-ea"/>
          <a:cs typeface="+mn-cs"/>
        </a:defRPr>
      </a:lvl5pPr>
      <a:lvl6pPr marL="0" indent="0" algn="l" defTabSz="81263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6pPr>
      <a:lvl7pPr marL="0" indent="0" algn="l" defTabSz="81263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7pPr>
      <a:lvl8pPr marL="0" indent="0" algn="l" defTabSz="81263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8pPr>
      <a:lvl9pPr marL="0" indent="0" algn="l" defTabSz="812630" rtl="0" eaLnBrk="1" latinLnBrk="0" hangingPunct="1">
        <a:spcBef>
          <a:spcPts val="1800"/>
        </a:spcBef>
        <a:spcAft>
          <a:spcPts val="600"/>
        </a:spcAft>
        <a:buFont typeface="Arial" panose="020B0604020202020204" pitchFamily="34" charset="0"/>
        <a:buNone/>
        <a:defRPr sz="3200" b="1" kern="1200">
          <a:solidFill>
            <a:schemeClr val="tx1"/>
          </a:solidFill>
          <a:latin typeface="+mn-lt"/>
          <a:ea typeface="+mn-ea"/>
          <a:cs typeface="+mn-cs"/>
        </a:defRPr>
      </a:lvl9pPr>
    </p:bodyStyle>
    <p:otherStyle>
      <a:defPPr>
        <a:defRPr lang="en-US"/>
      </a:defPPr>
      <a:lvl1pPr marL="0" algn="l" defTabSz="812630" rtl="0" eaLnBrk="1" latinLnBrk="0" hangingPunct="1">
        <a:defRPr sz="3200" kern="1200">
          <a:solidFill>
            <a:schemeClr val="tx1"/>
          </a:solidFill>
          <a:latin typeface="+mn-lt"/>
          <a:ea typeface="+mn-ea"/>
          <a:cs typeface="+mn-cs"/>
        </a:defRPr>
      </a:lvl1pPr>
      <a:lvl2pPr marL="812630" algn="l" defTabSz="812630" rtl="0" eaLnBrk="1" latinLnBrk="0" hangingPunct="1">
        <a:defRPr sz="3200" kern="1200">
          <a:solidFill>
            <a:schemeClr val="tx1"/>
          </a:solidFill>
          <a:latin typeface="+mn-lt"/>
          <a:ea typeface="+mn-ea"/>
          <a:cs typeface="+mn-cs"/>
        </a:defRPr>
      </a:lvl2pPr>
      <a:lvl3pPr marL="1625259" algn="l" defTabSz="812630" rtl="0" eaLnBrk="1" latinLnBrk="0" hangingPunct="1">
        <a:defRPr sz="3200" kern="1200">
          <a:solidFill>
            <a:schemeClr val="tx1"/>
          </a:solidFill>
          <a:latin typeface="+mn-lt"/>
          <a:ea typeface="+mn-ea"/>
          <a:cs typeface="+mn-cs"/>
        </a:defRPr>
      </a:lvl3pPr>
      <a:lvl4pPr marL="2437890" algn="l" defTabSz="812630" rtl="0" eaLnBrk="1" latinLnBrk="0" hangingPunct="1">
        <a:defRPr sz="3200" kern="1200">
          <a:solidFill>
            <a:schemeClr val="tx1"/>
          </a:solidFill>
          <a:latin typeface="+mn-lt"/>
          <a:ea typeface="+mn-ea"/>
          <a:cs typeface="+mn-cs"/>
        </a:defRPr>
      </a:lvl4pPr>
      <a:lvl5pPr marL="3250521" algn="l" defTabSz="812630" rtl="0" eaLnBrk="1" latinLnBrk="0" hangingPunct="1">
        <a:defRPr sz="3200" kern="1200">
          <a:solidFill>
            <a:schemeClr val="tx1"/>
          </a:solidFill>
          <a:latin typeface="+mn-lt"/>
          <a:ea typeface="+mn-ea"/>
          <a:cs typeface="+mn-cs"/>
        </a:defRPr>
      </a:lvl5pPr>
      <a:lvl6pPr marL="4063150" algn="l" defTabSz="812630" rtl="0" eaLnBrk="1" latinLnBrk="0" hangingPunct="1">
        <a:defRPr sz="3200" kern="1200">
          <a:solidFill>
            <a:schemeClr val="tx1"/>
          </a:solidFill>
          <a:latin typeface="+mn-lt"/>
          <a:ea typeface="+mn-ea"/>
          <a:cs typeface="+mn-cs"/>
        </a:defRPr>
      </a:lvl6pPr>
      <a:lvl7pPr marL="4875781" algn="l" defTabSz="812630" rtl="0" eaLnBrk="1" latinLnBrk="0" hangingPunct="1">
        <a:defRPr sz="3200" kern="1200">
          <a:solidFill>
            <a:schemeClr val="tx1"/>
          </a:solidFill>
          <a:latin typeface="+mn-lt"/>
          <a:ea typeface="+mn-ea"/>
          <a:cs typeface="+mn-cs"/>
        </a:defRPr>
      </a:lvl7pPr>
      <a:lvl8pPr marL="5688410" algn="l" defTabSz="812630" rtl="0" eaLnBrk="1" latinLnBrk="0" hangingPunct="1">
        <a:defRPr sz="3200" kern="1200">
          <a:solidFill>
            <a:schemeClr val="tx1"/>
          </a:solidFill>
          <a:latin typeface="+mn-lt"/>
          <a:ea typeface="+mn-ea"/>
          <a:cs typeface="+mn-cs"/>
        </a:defRPr>
      </a:lvl8pPr>
      <a:lvl9pPr marL="6501040" algn="l" defTabSz="812630" rtl="0" eaLnBrk="1" latinLnBrk="0" hangingPunct="1">
        <a:defRPr sz="32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58.png"/><Relationship Id="rId4" Type="http://schemas.openxmlformats.org/officeDocument/2006/relationships/image" Target="../media/image57.png"/></Relationships>
</file>

<file path=ppt/slides/_rels/slide1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60.png"/><Relationship Id="rId5" Type="http://schemas.openxmlformats.org/officeDocument/2006/relationships/image" Target="../media/image56.png"/><Relationship Id="rId4" Type="http://schemas.openxmlformats.org/officeDocument/2006/relationships/image" Target="../media/image59.png"/></Relationships>
</file>

<file path=ppt/slides/_rels/slide1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62.png"/><Relationship Id="rId4" Type="http://schemas.openxmlformats.org/officeDocument/2006/relationships/image" Target="../media/image61.png"/></Relationships>
</file>

<file path=ppt/slides/_rels/slide1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30.png"/><Relationship Id="rId7" Type="http://schemas.openxmlformats.org/officeDocument/2006/relationships/image" Target="../media/image68.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59.png"/><Relationship Id="rId5" Type="http://schemas.openxmlformats.org/officeDocument/2006/relationships/image" Target="../media/image67.png"/><Relationship Id="rId10" Type="http://schemas.microsoft.com/office/2007/relationships/hdphoto" Target="../media/hdphoto2.wdp"/><Relationship Id="rId4" Type="http://schemas.openxmlformats.org/officeDocument/2006/relationships/image" Target="../media/image66.jpeg"/><Relationship Id="rId9" Type="http://schemas.openxmlformats.org/officeDocument/2006/relationships/image" Target="../media/image7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slides/_rels/slide5.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6.svg"/><Relationship Id="rId7" Type="http://schemas.openxmlformats.org/officeDocument/2006/relationships/image" Target="../media/image39.png"/><Relationship Id="rId12" Type="http://schemas.openxmlformats.org/officeDocument/2006/relationships/image" Target="../media/image32.svg"/><Relationship Id="rId2" Type="http://schemas.openxmlformats.org/officeDocument/2006/relationships/image" Target="../media/image35.png"/><Relationship Id="rId1" Type="http://schemas.openxmlformats.org/officeDocument/2006/relationships/slideLayout" Target="../slideLayouts/slideLayout12.xml"/><Relationship Id="rId6" Type="http://schemas.openxmlformats.org/officeDocument/2006/relationships/image" Target="../media/image30.png"/><Relationship Id="rId11" Type="http://schemas.openxmlformats.org/officeDocument/2006/relationships/image" Target="../media/image31.png"/><Relationship Id="rId5" Type="http://schemas.openxmlformats.org/officeDocument/2006/relationships/image" Target="../media/image38.svg"/><Relationship Id="rId10" Type="http://schemas.openxmlformats.org/officeDocument/2006/relationships/image" Target="../media/image42.svg"/><Relationship Id="rId4" Type="http://schemas.openxmlformats.org/officeDocument/2006/relationships/image" Target="../media/image37.png"/><Relationship Id="rId9" Type="http://schemas.openxmlformats.org/officeDocument/2006/relationships/image" Target="../media/image41.png"/></Relationships>
</file>

<file path=ppt/slides/_rels/slide6.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12" Type="http://schemas.openxmlformats.org/officeDocument/2006/relationships/image" Target="../media/image52.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0"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4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55.png"/><Relationship Id="rId4" Type="http://schemas.openxmlformats.org/officeDocument/2006/relationships/image" Target="../media/image5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A68A4B-0BFD-4250-B213-C53B304657C3}"/>
              </a:ext>
            </a:extLst>
          </p:cNvPr>
          <p:cNvSpPr>
            <a:spLocks noGrp="1"/>
          </p:cNvSpPr>
          <p:nvPr>
            <p:ph type="title"/>
          </p:nvPr>
        </p:nvSpPr>
        <p:spPr>
          <a:xfrm>
            <a:off x="809796" y="2421731"/>
            <a:ext cx="5394395" cy="3336127"/>
          </a:xfrm>
        </p:spPr>
        <p:txBody>
          <a:bodyPr>
            <a:noAutofit/>
          </a:bodyPr>
          <a:lstStyle/>
          <a:p>
            <a:r>
              <a:rPr lang="en-US" sz="4800" dirty="0"/>
              <a:t>AOI AI</a:t>
            </a:r>
          </a:p>
        </p:txBody>
      </p:sp>
      <p:sp>
        <p:nvSpPr>
          <p:cNvPr id="5" name="Subtitle 4">
            <a:extLst>
              <a:ext uri="{FF2B5EF4-FFF2-40B4-BE49-F238E27FC236}">
                <a16:creationId xmlns:a16="http://schemas.microsoft.com/office/drawing/2014/main" id="{FF916E23-3DF8-4E85-BDD4-F1A03BE4F763}"/>
              </a:ext>
            </a:extLst>
          </p:cNvPr>
          <p:cNvSpPr>
            <a:spLocks noGrp="1"/>
          </p:cNvSpPr>
          <p:nvPr>
            <p:ph type="subTitle" idx="1"/>
          </p:nvPr>
        </p:nvSpPr>
        <p:spPr/>
        <p:txBody>
          <a:bodyPr/>
          <a:lstStyle/>
          <a:p>
            <a:r>
              <a:rPr lang="en-US" dirty="0"/>
              <a:t>Jan 2023</a:t>
            </a:r>
          </a:p>
        </p:txBody>
      </p:sp>
    </p:spTree>
    <p:extLst>
      <p:ext uri="{BB962C8B-B14F-4D97-AF65-F5344CB8AC3E}">
        <p14:creationId xmlns:p14="http://schemas.microsoft.com/office/powerpoint/2010/main" val="1687009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F3A6A-690B-4906-B6F1-2BE55CC787E7}"/>
              </a:ext>
            </a:extLst>
          </p:cNvPr>
          <p:cNvSpPr>
            <a:spLocks noGrp="1"/>
          </p:cNvSpPr>
          <p:nvPr>
            <p:ph type="title"/>
          </p:nvPr>
        </p:nvSpPr>
        <p:spPr>
          <a:xfrm>
            <a:off x="447389" y="229414"/>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BP Details</a:t>
            </a:r>
          </a:p>
        </p:txBody>
      </p:sp>
      <p:sp>
        <p:nvSpPr>
          <p:cNvPr id="7" name="Rectangle 6">
            <a:extLst>
              <a:ext uri="{FF2B5EF4-FFF2-40B4-BE49-F238E27FC236}">
                <a16:creationId xmlns:a16="http://schemas.microsoft.com/office/drawing/2014/main" id="{5ABDCBE2-7FF2-4F44-9D27-57A98D87D1E0}"/>
              </a:ext>
            </a:extLst>
          </p:cNvPr>
          <p:cNvSpPr/>
          <p:nvPr/>
        </p:nvSpPr>
        <p:spPr>
          <a:xfrm>
            <a:off x="447389" y="1441520"/>
            <a:ext cx="14237494" cy="701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tabLst>
                <a:tab pos="228564" algn="l"/>
              </a:tabLst>
            </a:pPr>
            <a:r>
              <a:rPr lang="en-US" sz="1800" dirty="0">
                <a:solidFill>
                  <a:schemeClr val="bg2">
                    <a:lumMod val="10000"/>
                  </a:schemeClr>
                </a:solidFill>
              </a:rPr>
              <a:t>The passer monitor the AOI database every 10 seconds. It would download the Image to local folder from the </a:t>
            </a:r>
          </a:p>
          <a:p>
            <a:pPr>
              <a:tabLst>
                <a:tab pos="228564" algn="l"/>
              </a:tabLst>
            </a:pPr>
            <a:r>
              <a:rPr lang="en-US" sz="1800" dirty="0">
                <a:solidFill>
                  <a:schemeClr val="bg2">
                    <a:lumMod val="10000"/>
                  </a:schemeClr>
                </a:solidFill>
              </a:rPr>
              <a:t>DB once it check the AOI Machine Fales Call the image.</a:t>
            </a:r>
          </a:p>
        </p:txBody>
      </p:sp>
      <p:pic>
        <p:nvPicPr>
          <p:cNvPr id="3" name="Picture 2">
            <a:extLst>
              <a:ext uri="{FF2B5EF4-FFF2-40B4-BE49-F238E27FC236}">
                <a16:creationId xmlns:a16="http://schemas.microsoft.com/office/drawing/2014/main" id="{A82592C2-C32A-408F-A422-00BA03046947}"/>
              </a:ext>
            </a:extLst>
          </p:cNvPr>
          <p:cNvPicPr>
            <a:picLocks noChangeAspect="1"/>
          </p:cNvPicPr>
          <p:nvPr/>
        </p:nvPicPr>
        <p:blipFill>
          <a:blip r:embed="rId3"/>
          <a:stretch>
            <a:fillRect/>
          </a:stretch>
        </p:blipFill>
        <p:spPr>
          <a:xfrm>
            <a:off x="11968162" y="1833562"/>
            <a:ext cx="2352675" cy="6086475"/>
          </a:xfrm>
          <a:prstGeom prst="rect">
            <a:avLst/>
          </a:prstGeom>
        </p:spPr>
      </p:pic>
      <p:sp>
        <p:nvSpPr>
          <p:cNvPr id="5" name="Rectangle 4">
            <a:extLst>
              <a:ext uri="{FF2B5EF4-FFF2-40B4-BE49-F238E27FC236}">
                <a16:creationId xmlns:a16="http://schemas.microsoft.com/office/drawing/2014/main" id="{EE972E92-B818-4B20-84F5-47F69B560882}"/>
              </a:ext>
            </a:extLst>
          </p:cNvPr>
          <p:cNvSpPr/>
          <p:nvPr/>
        </p:nvSpPr>
        <p:spPr>
          <a:xfrm>
            <a:off x="11836400" y="2702177"/>
            <a:ext cx="2578099" cy="7874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1BCC1437-A5C1-4B2A-A884-47419DFA1F21}"/>
              </a:ext>
            </a:extLst>
          </p:cNvPr>
          <p:cNvPicPr>
            <a:picLocks noChangeAspect="1"/>
          </p:cNvPicPr>
          <p:nvPr/>
        </p:nvPicPr>
        <p:blipFill>
          <a:blip r:embed="rId4"/>
          <a:stretch>
            <a:fillRect/>
          </a:stretch>
        </p:blipFill>
        <p:spPr>
          <a:xfrm>
            <a:off x="447389" y="2311864"/>
            <a:ext cx="10790299" cy="3609975"/>
          </a:xfrm>
          <a:prstGeom prst="rect">
            <a:avLst/>
          </a:prstGeom>
        </p:spPr>
      </p:pic>
      <p:pic>
        <p:nvPicPr>
          <p:cNvPr id="8" name="Picture 7">
            <a:extLst>
              <a:ext uri="{FF2B5EF4-FFF2-40B4-BE49-F238E27FC236}">
                <a16:creationId xmlns:a16="http://schemas.microsoft.com/office/drawing/2014/main" id="{F111AA50-22E5-4DAD-AFA4-C16107132433}"/>
              </a:ext>
            </a:extLst>
          </p:cNvPr>
          <p:cNvPicPr>
            <a:picLocks noChangeAspect="1"/>
          </p:cNvPicPr>
          <p:nvPr/>
        </p:nvPicPr>
        <p:blipFill>
          <a:blip r:embed="rId5"/>
          <a:stretch>
            <a:fillRect/>
          </a:stretch>
        </p:blipFill>
        <p:spPr>
          <a:xfrm>
            <a:off x="447389" y="6152336"/>
            <a:ext cx="10790300" cy="2762250"/>
          </a:xfrm>
          <a:prstGeom prst="rect">
            <a:avLst/>
          </a:prstGeom>
        </p:spPr>
      </p:pic>
      <p:sp>
        <p:nvSpPr>
          <p:cNvPr id="10" name="Rectangle 9">
            <a:extLst>
              <a:ext uri="{FF2B5EF4-FFF2-40B4-BE49-F238E27FC236}">
                <a16:creationId xmlns:a16="http://schemas.microsoft.com/office/drawing/2014/main" id="{7E140225-0134-4E1E-BE9B-87D923D7B58B}"/>
              </a:ext>
            </a:extLst>
          </p:cNvPr>
          <p:cNvSpPr/>
          <p:nvPr/>
        </p:nvSpPr>
        <p:spPr>
          <a:xfrm>
            <a:off x="426753" y="2272526"/>
            <a:ext cx="1784774"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Passer</a:t>
            </a:r>
          </a:p>
        </p:txBody>
      </p:sp>
      <p:sp>
        <p:nvSpPr>
          <p:cNvPr id="11" name="Rectangle 10">
            <a:extLst>
              <a:ext uri="{FF2B5EF4-FFF2-40B4-BE49-F238E27FC236}">
                <a16:creationId xmlns:a16="http://schemas.microsoft.com/office/drawing/2014/main" id="{65F9A184-03FD-4689-A258-D32B359D356B}"/>
              </a:ext>
            </a:extLst>
          </p:cNvPr>
          <p:cNvSpPr/>
          <p:nvPr/>
        </p:nvSpPr>
        <p:spPr>
          <a:xfrm>
            <a:off x="333090" y="5919625"/>
            <a:ext cx="1843373"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Image Folder</a:t>
            </a:r>
          </a:p>
        </p:txBody>
      </p:sp>
    </p:spTree>
    <p:extLst>
      <p:ext uri="{BB962C8B-B14F-4D97-AF65-F5344CB8AC3E}">
        <p14:creationId xmlns:p14="http://schemas.microsoft.com/office/powerpoint/2010/main" val="248095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F3A6A-690B-4906-B6F1-2BE55CC787E7}"/>
              </a:ext>
            </a:extLst>
          </p:cNvPr>
          <p:cNvSpPr>
            <a:spLocks noGrp="1"/>
          </p:cNvSpPr>
          <p:nvPr>
            <p:ph type="title"/>
          </p:nvPr>
        </p:nvSpPr>
        <p:spPr>
          <a:xfrm>
            <a:off x="447389" y="229414"/>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BP Details</a:t>
            </a:r>
          </a:p>
        </p:txBody>
      </p:sp>
      <p:sp>
        <p:nvSpPr>
          <p:cNvPr id="7" name="Rectangle 6">
            <a:extLst>
              <a:ext uri="{FF2B5EF4-FFF2-40B4-BE49-F238E27FC236}">
                <a16:creationId xmlns:a16="http://schemas.microsoft.com/office/drawing/2014/main" id="{5ABDCBE2-7FF2-4F44-9D27-57A98D87D1E0}"/>
              </a:ext>
            </a:extLst>
          </p:cNvPr>
          <p:cNvSpPr/>
          <p:nvPr/>
        </p:nvSpPr>
        <p:spPr>
          <a:xfrm>
            <a:off x="177005" y="1383421"/>
            <a:ext cx="14237494" cy="701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tabLst>
                <a:tab pos="228564" algn="l"/>
              </a:tabLst>
            </a:pPr>
            <a:r>
              <a:rPr lang="en-US" sz="1800" dirty="0">
                <a:solidFill>
                  <a:schemeClr val="bg2">
                    <a:lumMod val="10000"/>
                  </a:schemeClr>
                </a:solidFill>
              </a:rPr>
              <a:t>The AI program real time monitoring </a:t>
            </a:r>
            <a:r>
              <a:rPr lang="en-US" altLang="zh-CN" sz="1800" dirty="0">
                <a:solidFill>
                  <a:schemeClr val="bg2">
                    <a:lumMod val="10000"/>
                  </a:schemeClr>
                </a:solidFill>
              </a:rPr>
              <a:t>the image folder, if it download new image successfully,</a:t>
            </a:r>
          </a:p>
          <a:p>
            <a:pPr>
              <a:tabLst>
                <a:tab pos="228564" algn="l"/>
              </a:tabLst>
            </a:pPr>
            <a:r>
              <a:rPr lang="en-US" sz="1800" dirty="0">
                <a:solidFill>
                  <a:schemeClr val="bg2">
                    <a:lumMod val="10000"/>
                  </a:schemeClr>
                </a:solidFill>
              </a:rPr>
              <a:t>Then the AI program would judge this image is NG or  Good Result and Save the Result in local database.</a:t>
            </a:r>
          </a:p>
        </p:txBody>
      </p:sp>
      <p:pic>
        <p:nvPicPr>
          <p:cNvPr id="8" name="Picture 7">
            <a:extLst>
              <a:ext uri="{FF2B5EF4-FFF2-40B4-BE49-F238E27FC236}">
                <a16:creationId xmlns:a16="http://schemas.microsoft.com/office/drawing/2014/main" id="{F111AA50-22E5-4DAD-AFA4-C16107132433}"/>
              </a:ext>
            </a:extLst>
          </p:cNvPr>
          <p:cNvPicPr>
            <a:picLocks noChangeAspect="1"/>
          </p:cNvPicPr>
          <p:nvPr/>
        </p:nvPicPr>
        <p:blipFill>
          <a:blip r:embed="rId3"/>
          <a:stretch>
            <a:fillRect/>
          </a:stretch>
        </p:blipFill>
        <p:spPr>
          <a:xfrm>
            <a:off x="447389" y="2126126"/>
            <a:ext cx="10790300" cy="2762250"/>
          </a:xfrm>
          <a:prstGeom prst="rect">
            <a:avLst/>
          </a:prstGeom>
        </p:spPr>
      </p:pic>
      <p:pic>
        <p:nvPicPr>
          <p:cNvPr id="9" name="Picture 8">
            <a:extLst>
              <a:ext uri="{FF2B5EF4-FFF2-40B4-BE49-F238E27FC236}">
                <a16:creationId xmlns:a16="http://schemas.microsoft.com/office/drawing/2014/main" id="{B27C3BCE-5222-493C-922C-FA761A9F8092}"/>
              </a:ext>
            </a:extLst>
          </p:cNvPr>
          <p:cNvPicPr>
            <a:picLocks noChangeAspect="1"/>
          </p:cNvPicPr>
          <p:nvPr/>
        </p:nvPicPr>
        <p:blipFill>
          <a:blip r:embed="rId4"/>
          <a:stretch>
            <a:fillRect/>
          </a:stretch>
        </p:blipFill>
        <p:spPr>
          <a:xfrm>
            <a:off x="561689" y="3817995"/>
            <a:ext cx="11591925" cy="2943225"/>
          </a:xfrm>
          <a:prstGeom prst="rect">
            <a:avLst/>
          </a:prstGeom>
        </p:spPr>
      </p:pic>
      <p:pic>
        <p:nvPicPr>
          <p:cNvPr id="3" name="Picture 2">
            <a:extLst>
              <a:ext uri="{FF2B5EF4-FFF2-40B4-BE49-F238E27FC236}">
                <a16:creationId xmlns:a16="http://schemas.microsoft.com/office/drawing/2014/main" id="{A82592C2-C32A-408F-A422-00BA03046947}"/>
              </a:ext>
            </a:extLst>
          </p:cNvPr>
          <p:cNvPicPr>
            <a:picLocks noChangeAspect="1"/>
          </p:cNvPicPr>
          <p:nvPr/>
        </p:nvPicPr>
        <p:blipFill>
          <a:blip r:embed="rId5"/>
          <a:stretch>
            <a:fillRect/>
          </a:stretch>
        </p:blipFill>
        <p:spPr>
          <a:xfrm>
            <a:off x="11968162" y="1833562"/>
            <a:ext cx="2352675" cy="6086475"/>
          </a:xfrm>
          <a:prstGeom prst="rect">
            <a:avLst/>
          </a:prstGeom>
        </p:spPr>
      </p:pic>
      <p:sp>
        <p:nvSpPr>
          <p:cNvPr id="5" name="Rectangle 4">
            <a:extLst>
              <a:ext uri="{FF2B5EF4-FFF2-40B4-BE49-F238E27FC236}">
                <a16:creationId xmlns:a16="http://schemas.microsoft.com/office/drawing/2014/main" id="{EE972E92-B818-4B20-84F5-47F69B560882}"/>
              </a:ext>
            </a:extLst>
          </p:cNvPr>
          <p:cNvSpPr/>
          <p:nvPr/>
        </p:nvSpPr>
        <p:spPr>
          <a:xfrm>
            <a:off x="11836400" y="3646951"/>
            <a:ext cx="2578099" cy="7874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6422E63-3E1A-40D2-9918-55C42706A843}"/>
              </a:ext>
            </a:extLst>
          </p:cNvPr>
          <p:cNvSpPr/>
          <p:nvPr/>
        </p:nvSpPr>
        <p:spPr>
          <a:xfrm>
            <a:off x="11830048" y="4633450"/>
            <a:ext cx="2578099" cy="7874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239B163-85B1-411D-A235-E981B23BDCBE}"/>
              </a:ext>
            </a:extLst>
          </p:cNvPr>
          <p:cNvPicPr>
            <a:picLocks noChangeAspect="1"/>
          </p:cNvPicPr>
          <p:nvPr/>
        </p:nvPicPr>
        <p:blipFill>
          <a:blip r:embed="rId6"/>
          <a:stretch>
            <a:fillRect/>
          </a:stretch>
        </p:blipFill>
        <p:spPr>
          <a:xfrm>
            <a:off x="561689" y="6851953"/>
            <a:ext cx="11372850" cy="1905000"/>
          </a:xfrm>
          <a:prstGeom prst="rect">
            <a:avLst/>
          </a:prstGeom>
        </p:spPr>
      </p:pic>
      <p:sp>
        <p:nvSpPr>
          <p:cNvPr id="13" name="Rectangle 12">
            <a:extLst>
              <a:ext uri="{FF2B5EF4-FFF2-40B4-BE49-F238E27FC236}">
                <a16:creationId xmlns:a16="http://schemas.microsoft.com/office/drawing/2014/main" id="{C9A2433B-10FF-467A-8840-0243C2FD6487}"/>
              </a:ext>
            </a:extLst>
          </p:cNvPr>
          <p:cNvSpPr/>
          <p:nvPr/>
        </p:nvSpPr>
        <p:spPr>
          <a:xfrm>
            <a:off x="447389" y="3968930"/>
            <a:ext cx="1784774"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AI Progress</a:t>
            </a:r>
          </a:p>
        </p:txBody>
      </p:sp>
      <p:sp>
        <p:nvSpPr>
          <p:cNvPr id="14" name="Rectangle 13">
            <a:extLst>
              <a:ext uri="{FF2B5EF4-FFF2-40B4-BE49-F238E27FC236}">
                <a16:creationId xmlns:a16="http://schemas.microsoft.com/office/drawing/2014/main" id="{A204F1F9-CFC4-424B-8D8C-18A6EF78906D}"/>
              </a:ext>
            </a:extLst>
          </p:cNvPr>
          <p:cNvSpPr/>
          <p:nvPr/>
        </p:nvSpPr>
        <p:spPr>
          <a:xfrm>
            <a:off x="528066" y="6699553"/>
            <a:ext cx="1784774"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Local Database</a:t>
            </a:r>
          </a:p>
        </p:txBody>
      </p:sp>
      <p:sp>
        <p:nvSpPr>
          <p:cNvPr id="15" name="Rectangle 14">
            <a:extLst>
              <a:ext uri="{FF2B5EF4-FFF2-40B4-BE49-F238E27FC236}">
                <a16:creationId xmlns:a16="http://schemas.microsoft.com/office/drawing/2014/main" id="{2190B1F6-B435-40B7-8691-291F87119E46}"/>
              </a:ext>
            </a:extLst>
          </p:cNvPr>
          <p:cNvSpPr/>
          <p:nvPr/>
        </p:nvSpPr>
        <p:spPr>
          <a:xfrm>
            <a:off x="447389" y="2096086"/>
            <a:ext cx="1843373"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Image Folder</a:t>
            </a:r>
          </a:p>
        </p:txBody>
      </p:sp>
    </p:spTree>
    <p:extLst>
      <p:ext uri="{BB962C8B-B14F-4D97-AF65-F5344CB8AC3E}">
        <p14:creationId xmlns:p14="http://schemas.microsoft.com/office/powerpoint/2010/main" val="33500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F3A6A-690B-4906-B6F1-2BE55CC787E7}"/>
              </a:ext>
            </a:extLst>
          </p:cNvPr>
          <p:cNvSpPr>
            <a:spLocks noGrp="1"/>
          </p:cNvSpPr>
          <p:nvPr>
            <p:ph type="title"/>
          </p:nvPr>
        </p:nvSpPr>
        <p:spPr>
          <a:xfrm>
            <a:off x="447389" y="229414"/>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BP Details</a:t>
            </a:r>
          </a:p>
        </p:txBody>
      </p:sp>
      <p:sp>
        <p:nvSpPr>
          <p:cNvPr id="7" name="Rectangle 6">
            <a:extLst>
              <a:ext uri="{FF2B5EF4-FFF2-40B4-BE49-F238E27FC236}">
                <a16:creationId xmlns:a16="http://schemas.microsoft.com/office/drawing/2014/main" id="{5ABDCBE2-7FF2-4F44-9D27-57A98D87D1E0}"/>
              </a:ext>
            </a:extLst>
          </p:cNvPr>
          <p:cNvSpPr/>
          <p:nvPr/>
        </p:nvSpPr>
        <p:spPr>
          <a:xfrm>
            <a:off x="177005" y="1383421"/>
            <a:ext cx="14237494" cy="701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tabLst>
                <a:tab pos="228564" algn="l"/>
              </a:tabLst>
            </a:pPr>
            <a:r>
              <a:rPr lang="en-US" sz="1800" dirty="0">
                <a:solidFill>
                  <a:schemeClr val="bg2">
                    <a:lumMod val="10000"/>
                  </a:schemeClr>
                </a:solidFill>
              </a:rPr>
              <a:t>The Client program </a:t>
            </a:r>
            <a:r>
              <a:rPr lang="en-US" altLang="zh-CN" sz="1800" dirty="0">
                <a:solidFill>
                  <a:schemeClr val="bg2">
                    <a:lumMod val="10000"/>
                  </a:schemeClr>
                </a:solidFill>
              </a:rPr>
              <a:t>monitor the log,</a:t>
            </a:r>
            <a:r>
              <a:rPr lang="zh-CN" altLang="en-US" sz="1800" dirty="0">
                <a:solidFill>
                  <a:schemeClr val="bg2">
                    <a:lumMod val="10000"/>
                  </a:schemeClr>
                </a:solidFill>
              </a:rPr>
              <a:t> </a:t>
            </a:r>
            <a:r>
              <a:rPr lang="en-US" altLang="zh-CN" sz="1800" dirty="0">
                <a:solidFill>
                  <a:schemeClr val="bg2">
                    <a:lumMod val="10000"/>
                  </a:schemeClr>
                </a:solidFill>
              </a:rPr>
              <a:t>it would get the database’s AI result through the log’s PCBGUID</a:t>
            </a:r>
            <a:r>
              <a:rPr lang="en-US" sz="1800" dirty="0">
                <a:solidFill>
                  <a:schemeClr val="bg2">
                    <a:lumMod val="10000"/>
                  </a:schemeClr>
                </a:solidFill>
              </a:rPr>
              <a:t>. </a:t>
            </a:r>
          </a:p>
          <a:p>
            <a:pPr>
              <a:tabLst>
                <a:tab pos="228564" algn="l"/>
              </a:tabLst>
            </a:pPr>
            <a:r>
              <a:rPr lang="en-US" sz="1800" dirty="0">
                <a:solidFill>
                  <a:schemeClr val="bg2">
                    <a:lumMod val="10000"/>
                  </a:schemeClr>
                </a:solidFill>
              </a:rPr>
              <a:t>T</a:t>
            </a:r>
            <a:r>
              <a:rPr lang="en-US" altLang="zh-CN" sz="1800" dirty="0">
                <a:solidFill>
                  <a:schemeClr val="bg2">
                    <a:lumMod val="10000"/>
                  </a:schemeClr>
                </a:solidFill>
              </a:rPr>
              <a:t>he program would auto click NG / Good button on the AOI Software Interface once it get the AI’s</a:t>
            </a:r>
            <a:r>
              <a:rPr lang="zh-CN" altLang="en-US" sz="1800" dirty="0">
                <a:solidFill>
                  <a:schemeClr val="bg2">
                    <a:lumMod val="10000"/>
                  </a:schemeClr>
                </a:solidFill>
              </a:rPr>
              <a:t> </a:t>
            </a:r>
            <a:r>
              <a:rPr lang="en-US" altLang="zh-CN" sz="1800" dirty="0">
                <a:solidFill>
                  <a:schemeClr val="bg2">
                    <a:lumMod val="10000"/>
                  </a:schemeClr>
                </a:solidFill>
              </a:rPr>
              <a:t>result.</a:t>
            </a:r>
            <a:endParaRPr lang="en-US" sz="1800" dirty="0">
              <a:solidFill>
                <a:schemeClr val="bg2">
                  <a:lumMod val="10000"/>
                </a:schemeClr>
              </a:solidFill>
            </a:endParaRPr>
          </a:p>
        </p:txBody>
      </p:sp>
      <p:pic>
        <p:nvPicPr>
          <p:cNvPr id="3" name="Picture 2">
            <a:extLst>
              <a:ext uri="{FF2B5EF4-FFF2-40B4-BE49-F238E27FC236}">
                <a16:creationId xmlns:a16="http://schemas.microsoft.com/office/drawing/2014/main" id="{A82592C2-C32A-408F-A422-00BA03046947}"/>
              </a:ext>
            </a:extLst>
          </p:cNvPr>
          <p:cNvPicPr>
            <a:picLocks noChangeAspect="1"/>
          </p:cNvPicPr>
          <p:nvPr/>
        </p:nvPicPr>
        <p:blipFill>
          <a:blip r:embed="rId3"/>
          <a:stretch>
            <a:fillRect/>
          </a:stretch>
        </p:blipFill>
        <p:spPr>
          <a:xfrm>
            <a:off x="11968162" y="1833562"/>
            <a:ext cx="2352675" cy="6086475"/>
          </a:xfrm>
          <a:prstGeom prst="rect">
            <a:avLst/>
          </a:prstGeom>
        </p:spPr>
      </p:pic>
      <p:sp>
        <p:nvSpPr>
          <p:cNvPr id="10" name="Rectangle 9">
            <a:extLst>
              <a:ext uri="{FF2B5EF4-FFF2-40B4-BE49-F238E27FC236}">
                <a16:creationId xmlns:a16="http://schemas.microsoft.com/office/drawing/2014/main" id="{16422E63-3E1A-40D2-9918-55C42706A843}"/>
              </a:ext>
            </a:extLst>
          </p:cNvPr>
          <p:cNvSpPr/>
          <p:nvPr/>
        </p:nvSpPr>
        <p:spPr>
          <a:xfrm>
            <a:off x="11855449" y="5690838"/>
            <a:ext cx="2578099" cy="1070381"/>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190B1F6-B435-40B7-8691-291F87119E46}"/>
              </a:ext>
            </a:extLst>
          </p:cNvPr>
          <p:cNvSpPr/>
          <p:nvPr/>
        </p:nvSpPr>
        <p:spPr>
          <a:xfrm>
            <a:off x="112713" y="2120916"/>
            <a:ext cx="1843373"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Client Program</a:t>
            </a:r>
          </a:p>
        </p:txBody>
      </p:sp>
      <p:sp>
        <p:nvSpPr>
          <p:cNvPr id="5" name="Rectangle 4">
            <a:extLst>
              <a:ext uri="{FF2B5EF4-FFF2-40B4-BE49-F238E27FC236}">
                <a16:creationId xmlns:a16="http://schemas.microsoft.com/office/drawing/2014/main" id="{EE972E92-B818-4B20-84F5-47F69B560882}"/>
              </a:ext>
            </a:extLst>
          </p:cNvPr>
          <p:cNvSpPr/>
          <p:nvPr/>
        </p:nvSpPr>
        <p:spPr>
          <a:xfrm>
            <a:off x="11891676" y="7105953"/>
            <a:ext cx="2578099" cy="7874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B4C4B9D-722E-4992-A497-825E258A0CC4}"/>
              </a:ext>
            </a:extLst>
          </p:cNvPr>
          <p:cNvPicPr>
            <a:picLocks noChangeAspect="1"/>
          </p:cNvPicPr>
          <p:nvPr/>
        </p:nvPicPr>
        <p:blipFill>
          <a:blip r:embed="rId4"/>
          <a:stretch>
            <a:fillRect/>
          </a:stretch>
        </p:blipFill>
        <p:spPr>
          <a:xfrm>
            <a:off x="128808" y="2630941"/>
            <a:ext cx="11706511" cy="5299347"/>
          </a:xfrm>
          <a:prstGeom prst="rect">
            <a:avLst/>
          </a:prstGeom>
        </p:spPr>
      </p:pic>
      <p:pic>
        <p:nvPicPr>
          <p:cNvPr id="6" name="Picture 5">
            <a:extLst>
              <a:ext uri="{FF2B5EF4-FFF2-40B4-BE49-F238E27FC236}">
                <a16:creationId xmlns:a16="http://schemas.microsoft.com/office/drawing/2014/main" id="{D068B9A1-EBB2-4324-8F53-46A2F126EBD4}"/>
              </a:ext>
            </a:extLst>
          </p:cNvPr>
          <p:cNvPicPr>
            <a:picLocks noChangeAspect="1"/>
          </p:cNvPicPr>
          <p:nvPr/>
        </p:nvPicPr>
        <p:blipFill>
          <a:blip r:embed="rId5"/>
          <a:stretch>
            <a:fillRect/>
          </a:stretch>
        </p:blipFill>
        <p:spPr>
          <a:xfrm>
            <a:off x="108678" y="6342836"/>
            <a:ext cx="11669206" cy="2571750"/>
          </a:xfrm>
          <a:prstGeom prst="rect">
            <a:avLst/>
          </a:prstGeom>
        </p:spPr>
      </p:pic>
      <p:sp>
        <p:nvSpPr>
          <p:cNvPr id="16" name="Rectangle 15">
            <a:extLst>
              <a:ext uri="{FF2B5EF4-FFF2-40B4-BE49-F238E27FC236}">
                <a16:creationId xmlns:a16="http://schemas.microsoft.com/office/drawing/2014/main" id="{494DD72D-611A-42AE-AD52-735C696050C0}"/>
              </a:ext>
            </a:extLst>
          </p:cNvPr>
          <p:cNvSpPr/>
          <p:nvPr/>
        </p:nvSpPr>
        <p:spPr>
          <a:xfrm>
            <a:off x="112713" y="6342836"/>
            <a:ext cx="3430587"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L</a:t>
            </a:r>
            <a:r>
              <a:rPr lang="en-US" altLang="zh-CN" sz="1600" b="1" dirty="0">
                <a:solidFill>
                  <a:schemeClr val="tx1"/>
                </a:solidFill>
              </a:rPr>
              <a:t>og’s GUID Match DB’s GUID</a:t>
            </a:r>
            <a:endParaRPr lang="en-US" sz="1600" b="1" dirty="0">
              <a:solidFill>
                <a:schemeClr val="tx1"/>
              </a:solidFill>
            </a:endParaRPr>
          </a:p>
        </p:txBody>
      </p:sp>
    </p:spTree>
    <p:extLst>
      <p:ext uri="{BB962C8B-B14F-4D97-AF65-F5344CB8AC3E}">
        <p14:creationId xmlns:p14="http://schemas.microsoft.com/office/powerpoint/2010/main" val="1850506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F3A6A-690B-4906-B6F1-2BE55CC787E7}"/>
              </a:ext>
            </a:extLst>
          </p:cNvPr>
          <p:cNvSpPr>
            <a:spLocks noGrp="1"/>
          </p:cNvSpPr>
          <p:nvPr>
            <p:ph type="title"/>
          </p:nvPr>
        </p:nvSpPr>
        <p:spPr>
          <a:xfrm>
            <a:off x="447389" y="229414"/>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BP Details</a:t>
            </a:r>
          </a:p>
        </p:txBody>
      </p:sp>
      <p:sp>
        <p:nvSpPr>
          <p:cNvPr id="7" name="Rectangle 6">
            <a:extLst>
              <a:ext uri="{FF2B5EF4-FFF2-40B4-BE49-F238E27FC236}">
                <a16:creationId xmlns:a16="http://schemas.microsoft.com/office/drawing/2014/main" id="{5ABDCBE2-7FF2-4F44-9D27-57A98D87D1E0}"/>
              </a:ext>
            </a:extLst>
          </p:cNvPr>
          <p:cNvSpPr/>
          <p:nvPr/>
        </p:nvSpPr>
        <p:spPr>
          <a:xfrm>
            <a:off x="177005" y="1383421"/>
            <a:ext cx="14237494" cy="701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tabLst>
                <a:tab pos="228564" algn="l"/>
              </a:tabLst>
            </a:pPr>
            <a:r>
              <a:rPr lang="en-US" sz="1800" dirty="0">
                <a:solidFill>
                  <a:schemeClr val="bg2">
                    <a:lumMod val="10000"/>
                  </a:schemeClr>
                </a:solidFill>
              </a:rPr>
              <a:t>Wb site to monitor the AI Accuracy and Test Escape report. And also apply for the location image details info.</a:t>
            </a:r>
          </a:p>
        </p:txBody>
      </p:sp>
      <p:pic>
        <p:nvPicPr>
          <p:cNvPr id="3" name="Picture 2">
            <a:extLst>
              <a:ext uri="{FF2B5EF4-FFF2-40B4-BE49-F238E27FC236}">
                <a16:creationId xmlns:a16="http://schemas.microsoft.com/office/drawing/2014/main" id="{E6537B21-7141-4E95-8C52-E687E8A91549}"/>
              </a:ext>
            </a:extLst>
          </p:cNvPr>
          <p:cNvPicPr>
            <a:picLocks noChangeAspect="1"/>
          </p:cNvPicPr>
          <p:nvPr/>
        </p:nvPicPr>
        <p:blipFill>
          <a:blip r:embed="rId3"/>
          <a:stretch>
            <a:fillRect/>
          </a:stretch>
        </p:blipFill>
        <p:spPr>
          <a:xfrm>
            <a:off x="177006" y="1734083"/>
            <a:ext cx="15901990" cy="7180503"/>
          </a:xfrm>
          <a:prstGeom prst="rect">
            <a:avLst/>
          </a:prstGeom>
        </p:spPr>
      </p:pic>
    </p:spTree>
    <p:extLst>
      <p:ext uri="{BB962C8B-B14F-4D97-AF65-F5344CB8AC3E}">
        <p14:creationId xmlns:p14="http://schemas.microsoft.com/office/powerpoint/2010/main" val="2911478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7F7CCCD5-B1A6-46F5-8B33-C345C3133537}"/>
              </a:ext>
            </a:extLst>
          </p:cNvPr>
          <p:cNvSpPr/>
          <p:nvPr/>
        </p:nvSpPr>
        <p:spPr>
          <a:xfrm>
            <a:off x="7493000" y="1914965"/>
            <a:ext cx="5336382" cy="177799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ED73E003-B03D-4471-B14F-1A3C7BA42BFA}"/>
              </a:ext>
            </a:extLst>
          </p:cNvPr>
          <p:cNvSpPr/>
          <p:nvPr/>
        </p:nvSpPr>
        <p:spPr>
          <a:xfrm>
            <a:off x="444499" y="3984527"/>
            <a:ext cx="15455899" cy="4269201"/>
          </a:xfrm>
          <a:prstGeom prst="rect">
            <a:avLst/>
          </a:prstGeom>
          <a:ln>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24F57169-6BA3-484E-A7D8-DFFA40DB0271}"/>
              </a:ext>
            </a:extLst>
          </p:cNvPr>
          <p:cNvSpPr/>
          <p:nvPr/>
        </p:nvSpPr>
        <p:spPr>
          <a:xfrm>
            <a:off x="444499" y="1610274"/>
            <a:ext cx="15455899" cy="2085428"/>
          </a:xfrm>
          <a:prstGeom prst="rect">
            <a:avLst/>
          </a:prstGeom>
          <a:ln>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BA6E0B88-8C5D-45A6-89FF-D93E97BC6E2F}"/>
              </a:ext>
            </a:extLst>
          </p:cNvPr>
          <p:cNvSpPr>
            <a:spLocks noGrp="1"/>
          </p:cNvSpPr>
          <p:nvPr>
            <p:ph type="title"/>
          </p:nvPr>
        </p:nvSpPr>
        <p:spPr>
          <a:xfrm>
            <a:off x="444499" y="118533"/>
            <a:ext cx="15455899" cy="1202916"/>
          </a:xfrm>
        </p:spPr>
        <p:txBody>
          <a:bodyPr/>
          <a:lstStyle/>
          <a:p>
            <a:r>
              <a:rPr lang="en-US" dirty="0"/>
              <a:t>Implement KY AOI A</a:t>
            </a:r>
            <a:r>
              <a:rPr lang="en-US" altLang="zh-CN" dirty="0"/>
              <a:t>utomation</a:t>
            </a:r>
            <a:r>
              <a:rPr lang="en-US" dirty="0"/>
              <a:t> </a:t>
            </a:r>
            <a:r>
              <a:rPr lang="en-US" dirty="0">
                <a:latin typeface="Century Gothic" panose="020B0502020202020204" pitchFamily="34" charset="0"/>
              </a:rPr>
              <a:t>Detail</a:t>
            </a:r>
            <a:endParaRPr lang="en-US" dirty="0"/>
          </a:p>
        </p:txBody>
      </p:sp>
      <p:cxnSp>
        <p:nvCxnSpPr>
          <p:cNvPr id="58" name="Connector: Elbow 57">
            <a:extLst>
              <a:ext uri="{FF2B5EF4-FFF2-40B4-BE49-F238E27FC236}">
                <a16:creationId xmlns:a16="http://schemas.microsoft.com/office/drawing/2014/main" id="{E668B4DD-0271-40D1-B43B-496C03D98AEC}"/>
              </a:ext>
            </a:extLst>
          </p:cNvPr>
          <p:cNvCxnSpPr>
            <a:cxnSpLocks/>
            <a:endCxn id="4" idx="2"/>
          </p:cNvCxnSpPr>
          <p:nvPr/>
        </p:nvCxnSpPr>
        <p:spPr>
          <a:xfrm rot="10800000" flipV="1">
            <a:off x="2800349" y="2478072"/>
            <a:ext cx="9940132" cy="464742"/>
          </a:xfrm>
          <a:prstGeom prst="bentConnector4">
            <a:avLst>
              <a:gd name="adj1" fmla="val -5481"/>
              <a:gd name="adj2" fmla="val 220239"/>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8" name="Group 67">
            <a:extLst>
              <a:ext uri="{FF2B5EF4-FFF2-40B4-BE49-F238E27FC236}">
                <a16:creationId xmlns:a16="http://schemas.microsoft.com/office/drawing/2014/main" id="{F98B5C09-19F5-4CA8-B786-00DC8E11A68E}"/>
              </a:ext>
            </a:extLst>
          </p:cNvPr>
          <p:cNvGrpSpPr/>
          <p:nvPr/>
        </p:nvGrpSpPr>
        <p:grpSpPr>
          <a:xfrm>
            <a:off x="641349" y="4307681"/>
            <a:ext cx="15028067" cy="2011538"/>
            <a:chOff x="641349" y="4307681"/>
            <a:chExt cx="15028067" cy="2011538"/>
          </a:xfrm>
        </p:grpSpPr>
        <p:sp>
          <p:nvSpPr>
            <p:cNvPr id="8" name="Rectangle 7">
              <a:extLst>
                <a:ext uri="{FF2B5EF4-FFF2-40B4-BE49-F238E27FC236}">
                  <a16:creationId xmlns:a16="http://schemas.microsoft.com/office/drawing/2014/main" id="{2386E906-D78E-4C16-81B8-FEA57408815A}"/>
                </a:ext>
              </a:extLst>
            </p:cNvPr>
            <p:cNvSpPr/>
            <p:nvPr/>
          </p:nvSpPr>
          <p:spPr>
            <a:xfrm>
              <a:off x="5111740" y="4617621"/>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New Record in Log File</a:t>
              </a:r>
            </a:p>
          </p:txBody>
        </p:sp>
        <p:grpSp>
          <p:nvGrpSpPr>
            <p:cNvPr id="62" name="Group 61">
              <a:extLst>
                <a:ext uri="{FF2B5EF4-FFF2-40B4-BE49-F238E27FC236}">
                  <a16:creationId xmlns:a16="http://schemas.microsoft.com/office/drawing/2014/main" id="{270BF6CA-45FF-4B7C-B66D-69A1DA559C6E}"/>
                </a:ext>
              </a:extLst>
            </p:cNvPr>
            <p:cNvGrpSpPr/>
            <p:nvPr/>
          </p:nvGrpSpPr>
          <p:grpSpPr>
            <a:xfrm>
              <a:off x="2097879" y="4636673"/>
              <a:ext cx="13571537" cy="1682546"/>
              <a:chOff x="1016000" y="4492627"/>
              <a:chExt cx="13571537" cy="1682546"/>
            </a:xfrm>
          </p:grpSpPr>
          <p:sp>
            <p:nvSpPr>
              <p:cNvPr id="10" name="Rectangle 9">
                <a:extLst>
                  <a:ext uri="{FF2B5EF4-FFF2-40B4-BE49-F238E27FC236}">
                    <a16:creationId xmlns:a16="http://schemas.microsoft.com/office/drawing/2014/main" id="{B4CC037B-18EC-4BE1-A4D0-6A2C2B85CCD5}"/>
                  </a:ext>
                </a:extLst>
              </p:cNvPr>
              <p:cNvSpPr/>
              <p:nvPr/>
            </p:nvSpPr>
            <p:spPr>
              <a:xfrm>
                <a:off x="1016000" y="5260773"/>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AOI F</a:t>
                </a:r>
                <a:r>
                  <a:rPr lang="en-US" altLang="zh-CN" sz="1800" b="1" dirty="0">
                    <a:solidFill>
                      <a:schemeClr val="bg2">
                        <a:lumMod val="10000"/>
                      </a:schemeClr>
                    </a:solidFill>
                  </a:rPr>
                  <a:t>alse Call</a:t>
                </a:r>
                <a:endParaRPr lang="en-US" sz="1800" b="1" dirty="0">
                  <a:solidFill>
                    <a:schemeClr val="bg2">
                      <a:lumMod val="10000"/>
                    </a:schemeClr>
                  </a:solidFill>
                </a:endParaRPr>
              </a:p>
            </p:txBody>
          </p:sp>
          <p:sp>
            <p:nvSpPr>
              <p:cNvPr id="12" name="Rectangle 11">
                <a:extLst>
                  <a:ext uri="{FF2B5EF4-FFF2-40B4-BE49-F238E27FC236}">
                    <a16:creationId xmlns:a16="http://schemas.microsoft.com/office/drawing/2014/main" id="{F046A3F1-F20B-4C9B-96CE-47C0C53659FF}"/>
                  </a:ext>
                </a:extLst>
              </p:cNvPr>
              <p:cNvSpPr/>
              <p:nvPr/>
            </p:nvSpPr>
            <p:spPr>
              <a:xfrm>
                <a:off x="7112002" y="4540251"/>
                <a:ext cx="1638300" cy="914400"/>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C</a:t>
                </a:r>
                <a:r>
                  <a:rPr lang="en-US" altLang="zh-CN" sz="1800" b="1" dirty="0">
                    <a:solidFill>
                      <a:schemeClr val="bg2">
                        <a:lumMod val="10000"/>
                      </a:schemeClr>
                    </a:solidFill>
                  </a:rPr>
                  <a:t>lient Program Read Log info and Get AI Result in Local DB</a:t>
                </a:r>
                <a:endParaRPr lang="en-US" sz="1800" b="1" dirty="0">
                  <a:solidFill>
                    <a:schemeClr val="bg2">
                      <a:lumMod val="10000"/>
                    </a:schemeClr>
                  </a:solidFill>
                </a:endParaRPr>
              </a:p>
            </p:txBody>
          </p:sp>
          <p:sp>
            <p:nvSpPr>
              <p:cNvPr id="16" name="Rectangle 15">
                <a:extLst>
                  <a:ext uri="{FF2B5EF4-FFF2-40B4-BE49-F238E27FC236}">
                    <a16:creationId xmlns:a16="http://schemas.microsoft.com/office/drawing/2014/main" id="{177840B6-67AD-4B72-9228-4392D455898A}"/>
                  </a:ext>
                </a:extLst>
              </p:cNvPr>
              <p:cNvSpPr/>
              <p:nvPr/>
            </p:nvSpPr>
            <p:spPr>
              <a:xfrm>
                <a:off x="9840106" y="4493796"/>
                <a:ext cx="1664506" cy="1022667"/>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C</a:t>
                </a:r>
                <a:r>
                  <a:rPr lang="en-US" altLang="zh-CN" sz="1800" b="1" dirty="0">
                    <a:solidFill>
                      <a:schemeClr val="bg2">
                        <a:lumMod val="10000"/>
                      </a:schemeClr>
                    </a:solidFill>
                  </a:rPr>
                  <a:t>lient Program  </a:t>
                </a:r>
                <a:r>
                  <a:rPr lang="en-US" sz="1800" b="1" dirty="0">
                    <a:solidFill>
                      <a:schemeClr val="bg2">
                        <a:lumMod val="10000"/>
                      </a:schemeClr>
                    </a:solidFill>
                  </a:rPr>
                  <a:t>Auto Click NG/Good</a:t>
                </a:r>
              </a:p>
            </p:txBody>
          </p:sp>
          <p:cxnSp>
            <p:nvCxnSpPr>
              <p:cNvPr id="19" name="Straight Arrow Connector 18">
                <a:extLst>
                  <a:ext uri="{FF2B5EF4-FFF2-40B4-BE49-F238E27FC236}">
                    <a16:creationId xmlns:a16="http://schemas.microsoft.com/office/drawing/2014/main" id="{4FBDA9C4-D1AF-4B40-9163-CC88B764DD1C}"/>
                  </a:ext>
                </a:extLst>
              </p:cNvPr>
              <p:cNvCxnSpPr>
                <a:cxnSpLocks/>
              </p:cNvCxnSpPr>
              <p:nvPr/>
            </p:nvCxnSpPr>
            <p:spPr>
              <a:xfrm flipV="1">
                <a:off x="5756268" y="4956179"/>
                <a:ext cx="1136654" cy="6348"/>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DDB25A61-F6C0-4344-807D-73F19DDA6CB6}"/>
                  </a:ext>
                </a:extLst>
              </p:cNvPr>
              <p:cNvCxnSpPr/>
              <p:nvPr/>
            </p:nvCxnSpPr>
            <p:spPr>
              <a:xfrm>
                <a:off x="8883648" y="4949827"/>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93F15791-952B-49F2-B6B9-8F26B9739361}"/>
                  </a:ext>
                </a:extLst>
              </p:cNvPr>
              <p:cNvCxnSpPr>
                <a:cxnSpLocks/>
              </p:cNvCxnSpPr>
              <p:nvPr/>
            </p:nvCxnSpPr>
            <p:spPr>
              <a:xfrm flipV="1">
                <a:off x="2847975" y="4949828"/>
                <a:ext cx="1057275" cy="504823"/>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Connector: Elbow 31">
                <a:extLst>
                  <a:ext uri="{FF2B5EF4-FFF2-40B4-BE49-F238E27FC236}">
                    <a16:creationId xmlns:a16="http://schemas.microsoft.com/office/drawing/2014/main" id="{9713EC9E-FA71-4C91-A2B4-7FD4981BC20C}"/>
                  </a:ext>
                </a:extLst>
              </p:cNvPr>
              <p:cNvCxnSpPr>
                <a:cxnSpLocks/>
                <a:endCxn id="10" idx="2"/>
              </p:cNvCxnSpPr>
              <p:nvPr/>
            </p:nvCxnSpPr>
            <p:spPr>
              <a:xfrm rot="10800000" flipV="1">
                <a:off x="1835150" y="5438771"/>
                <a:ext cx="12084050" cy="736402"/>
              </a:xfrm>
              <a:prstGeom prst="bentConnector4">
                <a:avLst>
                  <a:gd name="adj1" fmla="val -367"/>
                  <a:gd name="adj2" fmla="val 229345"/>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7" name="Rectangle 36">
                <a:extLst>
                  <a:ext uri="{FF2B5EF4-FFF2-40B4-BE49-F238E27FC236}">
                    <a16:creationId xmlns:a16="http://schemas.microsoft.com/office/drawing/2014/main" id="{39353C0A-01FD-4B7F-8445-FE6A25107A87}"/>
                  </a:ext>
                </a:extLst>
              </p:cNvPr>
              <p:cNvSpPr/>
              <p:nvPr/>
            </p:nvSpPr>
            <p:spPr>
              <a:xfrm>
                <a:off x="12949237" y="4492627"/>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Software Clear the Image </a:t>
                </a:r>
              </a:p>
            </p:txBody>
          </p:sp>
          <p:cxnSp>
            <p:nvCxnSpPr>
              <p:cNvPr id="38" name="Straight Arrow Connector 37">
                <a:extLst>
                  <a:ext uri="{FF2B5EF4-FFF2-40B4-BE49-F238E27FC236}">
                    <a16:creationId xmlns:a16="http://schemas.microsoft.com/office/drawing/2014/main" id="{61F2B0CB-2281-45A0-86E8-BB02D2B49996}"/>
                  </a:ext>
                </a:extLst>
              </p:cNvPr>
              <p:cNvCxnSpPr/>
              <p:nvPr/>
            </p:nvCxnSpPr>
            <p:spPr>
              <a:xfrm>
                <a:off x="11658600" y="4962527"/>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63" name="Rectangle: Rounded Corners 62">
              <a:extLst>
                <a:ext uri="{FF2B5EF4-FFF2-40B4-BE49-F238E27FC236}">
                  <a16:creationId xmlns:a16="http://schemas.microsoft.com/office/drawing/2014/main" id="{791820D1-DBAA-4220-BD7F-78C702EDC91C}"/>
                </a:ext>
              </a:extLst>
            </p:cNvPr>
            <p:cNvSpPr/>
            <p:nvPr/>
          </p:nvSpPr>
          <p:spPr>
            <a:xfrm>
              <a:off x="641349" y="4307681"/>
              <a:ext cx="1854199"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800" b="1" dirty="0">
                  <a:solidFill>
                    <a:schemeClr val="accent1"/>
                  </a:solidFill>
                </a:rPr>
                <a:t>Maintain</a:t>
              </a:r>
            </a:p>
          </p:txBody>
        </p:sp>
      </p:grpSp>
      <p:grpSp>
        <p:nvGrpSpPr>
          <p:cNvPr id="67" name="Group 66">
            <a:extLst>
              <a:ext uri="{FF2B5EF4-FFF2-40B4-BE49-F238E27FC236}">
                <a16:creationId xmlns:a16="http://schemas.microsoft.com/office/drawing/2014/main" id="{D8DB6C6B-3623-4193-9198-87B852C5B683}"/>
              </a:ext>
            </a:extLst>
          </p:cNvPr>
          <p:cNvGrpSpPr/>
          <p:nvPr/>
        </p:nvGrpSpPr>
        <p:grpSpPr>
          <a:xfrm>
            <a:off x="641349" y="1790399"/>
            <a:ext cx="10161591" cy="1581116"/>
            <a:chOff x="641349" y="1790399"/>
            <a:chExt cx="10161591" cy="1581116"/>
          </a:xfrm>
        </p:grpSpPr>
        <p:grpSp>
          <p:nvGrpSpPr>
            <p:cNvPr id="36" name="Group 35">
              <a:extLst>
                <a:ext uri="{FF2B5EF4-FFF2-40B4-BE49-F238E27FC236}">
                  <a16:creationId xmlns:a16="http://schemas.microsoft.com/office/drawing/2014/main" id="{2B79DCE5-9027-41E2-80A7-55C5FCB9ED65}"/>
                </a:ext>
              </a:extLst>
            </p:cNvPr>
            <p:cNvGrpSpPr/>
            <p:nvPr/>
          </p:nvGrpSpPr>
          <p:grpSpPr>
            <a:xfrm>
              <a:off x="1981199" y="2028414"/>
              <a:ext cx="4616450" cy="914400"/>
              <a:chOff x="927100" y="1955800"/>
              <a:chExt cx="4616450" cy="914400"/>
            </a:xfrm>
          </p:grpSpPr>
          <p:sp>
            <p:nvSpPr>
              <p:cNvPr id="4" name="Rectangle 3">
                <a:extLst>
                  <a:ext uri="{FF2B5EF4-FFF2-40B4-BE49-F238E27FC236}">
                    <a16:creationId xmlns:a16="http://schemas.microsoft.com/office/drawing/2014/main" id="{E44C9E8A-41A9-4F82-BF91-F56E5AE42B3E}"/>
                  </a:ext>
                </a:extLst>
              </p:cNvPr>
              <p:cNvSpPr/>
              <p:nvPr/>
            </p:nvSpPr>
            <p:spPr>
              <a:xfrm>
                <a:off x="927100" y="195580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AOI F</a:t>
                </a:r>
                <a:r>
                  <a:rPr lang="en-US" altLang="zh-CN" sz="1800" b="1" dirty="0">
                    <a:solidFill>
                      <a:schemeClr val="bg2">
                        <a:lumMod val="10000"/>
                      </a:schemeClr>
                    </a:solidFill>
                  </a:rPr>
                  <a:t>alse Call</a:t>
                </a:r>
                <a:endParaRPr lang="en-US" sz="1800" b="1" dirty="0">
                  <a:solidFill>
                    <a:schemeClr val="bg2">
                      <a:lumMod val="10000"/>
                    </a:schemeClr>
                  </a:solidFill>
                </a:endParaRPr>
              </a:p>
            </p:txBody>
          </p:sp>
          <p:sp>
            <p:nvSpPr>
              <p:cNvPr id="7" name="Rectangle 6">
                <a:extLst>
                  <a:ext uri="{FF2B5EF4-FFF2-40B4-BE49-F238E27FC236}">
                    <a16:creationId xmlns:a16="http://schemas.microsoft.com/office/drawing/2014/main" id="{E7B6201E-F155-4FDD-8AC9-087A03BDEE80}"/>
                  </a:ext>
                </a:extLst>
              </p:cNvPr>
              <p:cNvSpPr/>
              <p:nvPr/>
            </p:nvSpPr>
            <p:spPr>
              <a:xfrm>
                <a:off x="3905250" y="195580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New Record In AOI DB </a:t>
                </a:r>
              </a:p>
            </p:txBody>
          </p:sp>
          <p:cxnSp>
            <p:nvCxnSpPr>
              <p:cNvPr id="18" name="Straight Arrow Connector 17">
                <a:extLst>
                  <a:ext uri="{FF2B5EF4-FFF2-40B4-BE49-F238E27FC236}">
                    <a16:creationId xmlns:a16="http://schemas.microsoft.com/office/drawing/2014/main" id="{84A38EAA-2AA8-4EFF-BB74-00D1B008C23D}"/>
                  </a:ext>
                </a:extLst>
              </p:cNvPr>
              <p:cNvCxnSpPr/>
              <p:nvPr/>
            </p:nvCxnSpPr>
            <p:spPr>
              <a:xfrm>
                <a:off x="2654300" y="2413000"/>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64" name="Rectangle: Rounded Corners 63">
              <a:extLst>
                <a:ext uri="{FF2B5EF4-FFF2-40B4-BE49-F238E27FC236}">
                  <a16:creationId xmlns:a16="http://schemas.microsoft.com/office/drawing/2014/main" id="{0D62BB63-25E1-4221-9713-58D7A80895AC}"/>
                </a:ext>
              </a:extLst>
            </p:cNvPr>
            <p:cNvSpPr/>
            <p:nvPr/>
          </p:nvSpPr>
          <p:spPr>
            <a:xfrm>
              <a:off x="641349" y="1790399"/>
              <a:ext cx="1339850" cy="695215"/>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800" b="1" dirty="0">
                  <a:solidFill>
                    <a:schemeClr val="accent1"/>
                  </a:solidFill>
                </a:rPr>
                <a:t>Server</a:t>
              </a:r>
            </a:p>
          </p:txBody>
        </p:sp>
        <p:sp>
          <p:nvSpPr>
            <p:cNvPr id="65" name="Rectangle: Rounded Corners 64">
              <a:extLst>
                <a:ext uri="{FF2B5EF4-FFF2-40B4-BE49-F238E27FC236}">
                  <a16:creationId xmlns:a16="http://schemas.microsoft.com/office/drawing/2014/main" id="{C033B1BF-2758-45EE-AECF-16A113281AEB}"/>
                </a:ext>
              </a:extLst>
            </p:cNvPr>
            <p:cNvSpPr/>
            <p:nvPr/>
          </p:nvSpPr>
          <p:spPr>
            <a:xfrm>
              <a:off x="9825034" y="2842878"/>
              <a:ext cx="977906"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b="1" dirty="0"/>
                <a:t>Next</a:t>
              </a:r>
            </a:p>
          </p:txBody>
        </p:sp>
      </p:grpSp>
      <p:sp>
        <p:nvSpPr>
          <p:cNvPr id="66" name="Rectangle: Rounded Corners 65">
            <a:extLst>
              <a:ext uri="{FF2B5EF4-FFF2-40B4-BE49-F238E27FC236}">
                <a16:creationId xmlns:a16="http://schemas.microsoft.com/office/drawing/2014/main" id="{00AFD106-3916-4852-9AD5-90AF439F9966}"/>
              </a:ext>
            </a:extLst>
          </p:cNvPr>
          <p:cNvSpPr/>
          <p:nvPr/>
        </p:nvSpPr>
        <p:spPr>
          <a:xfrm>
            <a:off x="10337008" y="6636082"/>
            <a:ext cx="977906"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b="1" dirty="0"/>
              <a:t>Next</a:t>
            </a:r>
          </a:p>
        </p:txBody>
      </p:sp>
      <p:sp>
        <p:nvSpPr>
          <p:cNvPr id="33" name="Rectangle 32">
            <a:extLst>
              <a:ext uri="{FF2B5EF4-FFF2-40B4-BE49-F238E27FC236}">
                <a16:creationId xmlns:a16="http://schemas.microsoft.com/office/drawing/2014/main" id="{BE82E25D-A5EA-448F-8756-19064E711913}"/>
              </a:ext>
            </a:extLst>
          </p:cNvPr>
          <p:cNvSpPr/>
          <p:nvPr/>
        </p:nvSpPr>
        <p:spPr>
          <a:xfrm>
            <a:off x="8016073" y="2004997"/>
            <a:ext cx="1638300" cy="988605"/>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altLang="zh-CN" sz="1800" b="1" dirty="0">
                <a:solidFill>
                  <a:schemeClr val="bg2">
                    <a:lumMod val="10000"/>
                  </a:schemeClr>
                </a:solidFill>
              </a:rPr>
              <a:t>Passer  Collect Data and Image from AOI DB</a:t>
            </a:r>
            <a:endParaRPr lang="en-US" sz="1800" b="1" dirty="0">
              <a:solidFill>
                <a:schemeClr val="bg2">
                  <a:lumMod val="10000"/>
                </a:schemeClr>
              </a:solidFill>
            </a:endParaRPr>
          </a:p>
        </p:txBody>
      </p:sp>
      <p:sp>
        <p:nvSpPr>
          <p:cNvPr id="39" name="Rectangle 38">
            <a:extLst>
              <a:ext uri="{FF2B5EF4-FFF2-40B4-BE49-F238E27FC236}">
                <a16:creationId xmlns:a16="http://schemas.microsoft.com/office/drawing/2014/main" id="{E559CEA9-3C7E-4390-A252-3E503BC22056}"/>
              </a:ext>
            </a:extLst>
          </p:cNvPr>
          <p:cNvSpPr/>
          <p:nvPr/>
        </p:nvSpPr>
        <p:spPr>
          <a:xfrm>
            <a:off x="11019643" y="1974763"/>
            <a:ext cx="1648611" cy="1018839"/>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altLang="zh-CN" sz="1800" b="1" dirty="0">
                <a:solidFill>
                  <a:schemeClr val="bg2">
                    <a:lumMod val="10000"/>
                  </a:schemeClr>
                </a:solidFill>
              </a:rPr>
              <a:t>AI Brain Judge the Image Result and Save Local DB</a:t>
            </a:r>
            <a:endParaRPr lang="en-US" sz="1800" b="1" dirty="0">
              <a:solidFill>
                <a:schemeClr val="bg2">
                  <a:lumMod val="10000"/>
                </a:schemeClr>
              </a:solidFill>
            </a:endParaRPr>
          </a:p>
        </p:txBody>
      </p:sp>
      <p:cxnSp>
        <p:nvCxnSpPr>
          <p:cNvPr id="40" name="Straight Arrow Connector 39">
            <a:extLst>
              <a:ext uri="{FF2B5EF4-FFF2-40B4-BE49-F238E27FC236}">
                <a16:creationId xmlns:a16="http://schemas.microsoft.com/office/drawing/2014/main" id="{0408E118-512B-4742-80C2-9EF229AFDE63}"/>
              </a:ext>
            </a:extLst>
          </p:cNvPr>
          <p:cNvCxnSpPr/>
          <p:nvPr/>
        </p:nvCxnSpPr>
        <p:spPr>
          <a:xfrm>
            <a:off x="6750040" y="2469328"/>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5397B1F4-6AD5-480D-B5AF-519D5F223551}"/>
              </a:ext>
            </a:extLst>
          </p:cNvPr>
          <p:cNvCxnSpPr/>
          <p:nvPr/>
        </p:nvCxnSpPr>
        <p:spPr>
          <a:xfrm>
            <a:off x="9832181" y="2449456"/>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2002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7F7CCCD5-B1A6-46F5-8B33-C345C3133537}"/>
              </a:ext>
            </a:extLst>
          </p:cNvPr>
          <p:cNvSpPr/>
          <p:nvPr/>
        </p:nvSpPr>
        <p:spPr>
          <a:xfrm>
            <a:off x="7493000" y="1914965"/>
            <a:ext cx="5336382" cy="177799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ED73E003-B03D-4471-B14F-1A3C7BA42BFA}"/>
              </a:ext>
            </a:extLst>
          </p:cNvPr>
          <p:cNvSpPr/>
          <p:nvPr/>
        </p:nvSpPr>
        <p:spPr>
          <a:xfrm>
            <a:off x="444499" y="3984527"/>
            <a:ext cx="15455899" cy="4269201"/>
          </a:xfrm>
          <a:prstGeom prst="rect">
            <a:avLst/>
          </a:prstGeom>
          <a:ln>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24F57169-6BA3-484E-A7D8-DFFA40DB0271}"/>
              </a:ext>
            </a:extLst>
          </p:cNvPr>
          <p:cNvSpPr/>
          <p:nvPr/>
        </p:nvSpPr>
        <p:spPr>
          <a:xfrm>
            <a:off x="444499" y="1610274"/>
            <a:ext cx="15455899" cy="2085428"/>
          </a:xfrm>
          <a:prstGeom prst="rect">
            <a:avLst/>
          </a:prstGeom>
          <a:ln>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BA6E0B88-8C5D-45A6-89FF-D93E97BC6E2F}"/>
              </a:ext>
            </a:extLst>
          </p:cNvPr>
          <p:cNvSpPr>
            <a:spLocks noGrp="1"/>
          </p:cNvSpPr>
          <p:nvPr>
            <p:ph type="title"/>
          </p:nvPr>
        </p:nvSpPr>
        <p:spPr>
          <a:xfrm>
            <a:off x="444499" y="118533"/>
            <a:ext cx="15455899" cy="1202916"/>
          </a:xfrm>
        </p:spPr>
        <p:txBody>
          <a:bodyPr/>
          <a:lstStyle/>
          <a:p>
            <a:r>
              <a:rPr lang="en-US" dirty="0"/>
              <a:t>Implement ViTrox AOI A</a:t>
            </a:r>
            <a:r>
              <a:rPr lang="en-US" altLang="zh-CN" dirty="0"/>
              <a:t>utomation</a:t>
            </a:r>
            <a:r>
              <a:rPr lang="en-US" dirty="0"/>
              <a:t> </a:t>
            </a:r>
            <a:r>
              <a:rPr lang="en-US" dirty="0">
                <a:latin typeface="Century Gothic" panose="020B0502020202020204" pitchFamily="34" charset="0"/>
              </a:rPr>
              <a:t>Detail</a:t>
            </a:r>
            <a:endParaRPr lang="en-US" dirty="0"/>
          </a:p>
        </p:txBody>
      </p:sp>
      <p:sp>
        <p:nvSpPr>
          <p:cNvPr id="44" name="Rectangle: Rounded Corners 43">
            <a:extLst>
              <a:ext uri="{FF2B5EF4-FFF2-40B4-BE49-F238E27FC236}">
                <a16:creationId xmlns:a16="http://schemas.microsoft.com/office/drawing/2014/main" id="{3D747A89-4508-4A4E-A03A-14364CDE5893}"/>
              </a:ext>
            </a:extLst>
          </p:cNvPr>
          <p:cNvSpPr/>
          <p:nvPr/>
        </p:nvSpPr>
        <p:spPr>
          <a:xfrm>
            <a:off x="10026654" y="6053930"/>
            <a:ext cx="2641600"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b="1" dirty="0"/>
              <a:t>Generate  Post  File</a:t>
            </a:r>
          </a:p>
        </p:txBody>
      </p:sp>
      <p:cxnSp>
        <p:nvCxnSpPr>
          <p:cNvPr id="58" name="Connector: Elbow 57">
            <a:extLst>
              <a:ext uri="{FF2B5EF4-FFF2-40B4-BE49-F238E27FC236}">
                <a16:creationId xmlns:a16="http://schemas.microsoft.com/office/drawing/2014/main" id="{E668B4DD-0271-40D1-B43B-496C03D98AEC}"/>
              </a:ext>
            </a:extLst>
          </p:cNvPr>
          <p:cNvCxnSpPr>
            <a:cxnSpLocks/>
            <a:endCxn id="4" idx="2"/>
          </p:cNvCxnSpPr>
          <p:nvPr/>
        </p:nvCxnSpPr>
        <p:spPr>
          <a:xfrm rot="10800000" flipV="1">
            <a:off x="2800349" y="2478072"/>
            <a:ext cx="9940132" cy="464742"/>
          </a:xfrm>
          <a:prstGeom prst="bentConnector4">
            <a:avLst>
              <a:gd name="adj1" fmla="val -5481"/>
              <a:gd name="adj2" fmla="val 220239"/>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8" name="Group 67">
            <a:extLst>
              <a:ext uri="{FF2B5EF4-FFF2-40B4-BE49-F238E27FC236}">
                <a16:creationId xmlns:a16="http://schemas.microsoft.com/office/drawing/2014/main" id="{F98B5C09-19F5-4CA8-B786-00DC8E11A68E}"/>
              </a:ext>
            </a:extLst>
          </p:cNvPr>
          <p:cNvGrpSpPr/>
          <p:nvPr/>
        </p:nvGrpSpPr>
        <p:grpSpPr>
          <a:xfrm>
            <a:off x="641349" y="4307681"/>
            <a:ext cx="15028067" cy="3002341"/>
            <a:chOff x="641349" y="4307681"/>
            <a:chExt cx="15028067" cy="3002341"/>
          </a:xfrm>
        </p:grpSpPr>
        <p:sp>
          <p:nvSpPr>
            <p:cNvPr id="8" name="Rectangle 7">
              <a:extLst>
                <a:ext uri="{FF2B5EF4-FFF2-40B4-BE49-F238E27FC236}">
                  <a16:creationId xmlns:a16="http://schemas.microsoft.com/office/drawing/2014/main" id="{2386E906-D78E-4C16-81B8-FEA57408815A}"/>
                </a:ext>
              </a:extLst>
            </p:cNvPr>
            <p:cNvSpPr/>
            <p:nvPr/>
          </p:nvSpPr>
          <p:spPr>
            <a:xfrm>
              <a:off x="5111740" y="4617621"/>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N</a:t>
              </a:r>
              <a:r>
                <a:rPr lang="en-US" altLang="zh-CN" sz="1800" b="1" dirty="0">
                  <a:solidFill>
                    <a:schemeClr val="bg2">
                      <a:lumMod val="10000"/>
                    </a:schemeClr>
                  </a:solidFill>
                </a:rPr>
                <a:t>ew Index File in Folder</a:t>
              </a:r>
              <a:endParaRPr lang="en-US" sz="1800" b="1" dirty="0">
                <a:solidFill>
                  <a:schemeClr val="bg2">
                    <a:lumMod val="10000"/>
                  </a:schemeClr>
                </a:solidFill>
              </a:endParaRPr>
            </a:p>
          </p:txBody>
        </p:sp>
        <p:grpSp>
          <p:nvGrpSpPr>
            <p:cNvPr id="62" name="Group 61">
              <a:extLst>
                <a:ext uri="{FF2B5EF4-FFF2-40B4-BE49-F238E27FC236}">
                  <a16:creationId xmlns:a16="http://schemas.microsoft.com/office/drawing/2014/main" id="{270BF6CA-45FF-4B7C-B66D-69A1DA559C6E}"/>
                </a:ext>
              </a:extLst>
            </p:cNvPr>
            <p:cNvGrpSpPr/>
            <p:nvPr/>
          </p:nvGrpSpPr>
          <p:grpSpPr>
            <a:xfrm>
              <a:off x="2097879" y="4636673"/>
              <a:ext cx="13571537" cy="2673349"/>
              <a:chOff x="1016000" y="4492627"/>
              <a:chExt cx="13571537" cy="2673349"/>
            </a:xfrm>
          </p:grpSpPr>
          <p:sp>
            <p:nvSpPr>
              <p:cNvPr id="10" name="Rectangle 9">
                <a:extLst>
                  <a:ext uri="{FF2B5EF4-FFF2-40B4-BE49-F238E27FC236}">
                    <a16:creationId xmlns:a16="http://schemas.microsoft.com/office/drawing/2014/main" id="{B4CC037B-18EC-4BE1-A4D0-6A2C2B85CCD5}"/>
                  </a:ext>
                </a:extLst>
              </p:cNvPr>
              <p:cNvSpPr/>
              <p:nvPr/>
            </p:nvSpPr>
            <p:spPr>
              <a:xfrm>
                <a:off x="1016000" y="5260773"/>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AOI F</a:t>
                </a:r>
                <a:r>
                  <a:rPr lang="en-US" altLang="zh-CN" sz="1800" b="1" dirty="0">
                    <a:solidFill>
                      <a:schemeClr val="bg2">
                        <a:lumMod val="10000"/>
                      </a:schemeClr>
                    </a:solidFill>
                  </a:rPr>
                  <a:t>alse Call</a:t>
                </a:r>
                <a:endParaRPr lang="en-US" sz="1800" b="1" dirty="0">
                  <a:solidFill>
                    <a:schemeClr val="bg2">
                      <a:lumMod val="10000"/>
                    </a:schemeClr>
                  </a:solidFill>
                </a:endParaRPr>
              </a:p>
            </p:txBody>
          </p:sp>
          <p:sp>
            <p:nvSpPr>
              <p:cNvPr id="12" name="Rectangle 11">
                <a:extLst>
                  <a:ext uri="{FF2B5EF4-FFF2-40B4-BE49-F238E27FC236}">
                    <a16:creationId xmlns:a16="http://schemas.microsoft.com/office/drawing/2014/main" id="{F046A3F1-F20B-4C9B-96CE-47C0C53659FF}"/>
                  </a:ext>
                </a:extLst>
              </p:cNvPr>
              <p:cNvSpPr/>
              <p:nvPr/>
            </p:nvSpPr>
            <p:spPr>
              <a:xfrm>
                <a:off x="7112002" y="4540251"/>
                <a:ext cx="1638300" cy="914400"/>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C</a:t>
                </a:r>
                <a:r>
                  <a:rPr lang="en-US" altLang="zh-CN" sz="1800" b="1" dirty="0">
                    <a:solidFill>
                      <a:schemeClr val="bg2">
                        <a:lumMod val="10000"/>
                      </a:schemeClr>
                    </a:solidFill>
                  </a:rPr>
                  <a:t>lient Program Get Local DB’ AI result</a:t>
                </a:r>
                <a:endParaRPr lang="en-US" sz="1800" b="1" dirty="0">
                  <a:solidFill>
                    <a:schemeClr val="bg2">
                      <a:lumMod val="10000"/>
                    </a:schemeClr>
                  </a:solidFill>
                </a:endParaRPr>
              </a:p>
            </p:txBody>
          </p:sp>
          <p:sp>
            <p:nvSpPr>
              <p:cNvPr id="13" name="Rectangle 12">
                <a:extLst>
                  <a:ext uri="{FF2B5EF4-FFF2-40B4-BE49-F238E27FC236}">
                    <a16:creationId xmlns:a16="http://schemas.microsoft.com/office/drawing/2014/main" id="{51F8A962-A162-478D-AC37-6417E9A8C0D3}"/>
                  </a:ext>
                </a:extLst>
              </p:cNvPr>
              <p:cNvSpPr/>
              <p:nvPr/>
            </p:nvSpPr>
            <p:spPr>
              <a:xfrm>
                <a:off x="3905250" y="6251576"/>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New Blank Defect Folder</a:t>
                </a:r>
              </a:p>
            </p:txBody>
          </p:sp>
          <p:sp>
            <p:nvSpPr>
              <p:cNvPr id="16" name="Rectangle 15">
                <a:extLst>
                  <a:ext uri="{FF2B5EF4-FFF2-40B4-BE49-F238E27FC236}">
                    <a16:creationId xmlns:a16="http://schemas.microsoft.com/office/drawing/2014/main" id="{177840B6-67AD-4B72-9228-4392D455898A}"/>
                  </a:ext>
                </a:extLst>
              </p:cNvPr>
              <p:cNvSpPr/>
              <p:nvPr/>
            </p:nvSpPr>
            <p:spPr>
              <a:xfrm>
                <a:off x="9840106" y="4493796"/>
                <a:ext cx="1664506" cy="1022667"/>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C</a:t>
                </a:r>
                <a:r>
                  <a:rPr lang="en-US" altLang="zh-CN" sz="1800" b="1" dirty="0">
                    <a:solidFill>
                      <a:schemeClr val="bg2">
                        <a:lumMod val="10000"/>
                      </a:schemeClr>
                    </a:solidFill>
                  </a:rPr>
                  <a:t>lient Program  </a:t>
                </a:r>
                <a:r>
                  <a:rPr lang="en-US" sz="1800" b="1" dirty="0">
                    <a:solidFill>
                      <a:schemeClr val="bg2">
                        <a:lumMod val="10000"/>
                      </a:schemeClr>
                    </a:solidFill>
                  </a:rPr>
                  <a:t>Auto Click NG/Good</a:t>
                </a:r>
              </a:p>
            </p:txBody>
          </p:sp>
          <p:cxnSp>
            <p:nvCxnSpPr>
              <p:cNvPr id="19" name="Straight Arrow Connector 18">
                <a:extLst>
                  <a:ext uri="{FF2B5EF4-FFF2-40B4-BE49-F238E27FC236}">
                    <a16:creationId xmlns:a16="http://schemas.microsoft.com/office/drawing/2014/main" id="{4FBDA9C4-D1AF-4B40-9163-CC88B764DD1C}"/>
                  </a:ext>
                </a:extLst>
              </p:cNvPr>
              <p:cNvCxnSpPr>
                <a:cxnSpLocks/>
              </p:cNvCxnSpPr>
              <p:nvPr/>
            </p:nvCxnSpPr>
            <p:spPr>
              <a:xfrm flipV="1">
                <a:off x="5756268" y="4956179"/>
                <a:ext cx="1136654" cy="6348"/>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DDB25A61-F6C0-4344-807D-73F19DDA6CB6}"/>
                  </a:ext>
                </a:extLst>
              </p:cNvPr>
              <p:cNvCxnSpPr/>
              <p:nvPr/>
            </p:nvCxnSpPr>
            <p:spPr>
              <a:xfrm>
                <a:off x="8883648" y="4949827"/>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93F15791-952B-49F2-B6B9-8F26B9739361}"/>
                  </a:ext>
                </a:extLst>
              </p:cNvPr>
              <p:cNvCxnSpPr>
                <a:cxnSpLocks/>
              </p:cNvCxnSpPr>
              <p:nvPr/>
            </p:nvCxnSpPr>
            <p:spPr>
              <a:xfrm flipV="1">
                <a:off x="2847975" y="4949828"/>
                <a:ext cx="1057275" cy="504823"/>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0E4980E6-AB3E-4C4A-B9C7-AA5891532683}"/>
                  </a:ext>
                </a:extLst>
              </p:cNvPr>
              <p:cNvCxnSpPr>
                <a:cxnSpLocks/>
              </p:cNvCxnSpPr>
              <p:nvPr/>
            </p:nvCxnSpPr>
            <p:spPr>
              <a:xfrm>
                <a:off x="2733673" y="5925934"/>
                <a:ext cx="1171577" cy="570117"/>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Connector: Elbow 31">
                <a:extLst>
                  <a:ext uri="{FF2B5EF4-FFF2-40B4-BE49-F238E27FC236}">
                    <a16:creationId xmlns:a16="http://schemas.microsoft.com/office/drawing/2014/main" id="{9713EC9E-FA71-4C91-A2B4-7FD4981BC20C}"/>
                  </a:ext>
                </a:extLst>
              </p:cNvPr>
              <p:cNvCxnSpPr>
                <a:cxnSpLocks/>
              </p:cNvCxnSpPr>
              <p:nvPr/>
            </p:nvCxnSpPr>
            <p:spPr>
              <a:xfrm rot="10800000" flipV="1">
                <a:off x="5543550" y="5438773"/>
                <a:ext cx="8375650" cy="1270002"/>
              </a:xfrm>
              <a:prstGeom prst="bentConnector3">
                <a:avLst>
                  <a:gd name="adj1" fmla="val 417"/>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7" name="Rectangle 36">
                <a:extLst>
                  <a:ext uri="{FF2B5EF4-FFF2-40B4-BE49-F238E27FC236}">
                    <a16:creationId xmlns:a16="http://schemas.microsoft.com/office/drawing/2014/main" id="{39353C0A-01FD-4B7F-8445-FE6A25107A87}"/>
                  </a:ext>
                </a:extLst>
              </p:cNvPr>
              <p:cNvSpPr/>
              <p:nvPr/>
            </p:nvSpPr>
            <p:spPr>
              <a:xfrm>
                <a:off x="12949237" y="4492627"/>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Software Clear the Image </a:t>
                </a:r>
              </a:p>
            </p:txBody>
          </p:sp>
          <p:cxnSp>
            <p:nvCxnSpPr>
              <p:cNvPr id="38" name="Straight Arrow Connector 37">
                <a:extLst>
                  <a:ext uri="{FF2B5EF4-FFF2-40B4-BE49-F238E27FC236}">
                    <a16:creationId xmlns:a16="http://schemas.microsoft.com/office/drawing/2014/main" id="{61F2B0CB-2281-45A0-86E8-BB02D2B49996}"/>
                  </a:ext>
                </a:extLst>
              </p:cNvPr>
              <p:cNvCxnSpPr/>
              <p:nvPr/>
            </p:nvCxnSpPr>
            <p:spPr>
              <a:xfrm>
                <a:off x="11658600" y="4962527"/>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2" name="Connector: Elbow 51">
                <a:extLst>
                  <a:ext uri="{FF2B5EF4-FFF2-40B4-BE49-F238E27FC236}">
                    <a16:creationId xmlns:a16="http://schemas.microsoft.com/office/drawing/2014/main" id="{E010C2F0-3D8C-4589-AE77-55AFFE977A95}"/>
                  </a:ext>
                </a:extLst>
              </p:cNvPr>
              <p:cNvCxnSpPr>
                <a:cxnSpLocks/>
              </p:cNvCxnSpPr>
              <p:nvPr/>
            </p:nvCxnSpPr>
            <p:spPr>
              <a:xfrm rot="10800000">
                <a:off x="1651004" y="6226176"/>
                <a:ext cx="2254246" cy="685796"/>
              </a:xfrm>
              <a:prstGeom prst="bentConnector3">
                <a:avLst>
                  <a:gd name="adj1" fmla="val 10014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63" name="Rectangle: Rounded Corners 62">
              <a:extLst>
                <a:ext uri="{FF2B5EF4-FFF2-40B4-BE49-F238E27FC236}">
                  <a16:creationId xmlns:a16="http://schemas.microsoft.com/office/drawing/2014/main" id="{791820D1-DBAA-4220-BD7F-78C702EDC91C}"/>
                </a:ext>
              </a:extLst>
            </p:cNvPr>
            <p:cNvSpPr/>
            <p:nvPr/>
          </p:nvSpPr>
          <p:spPr>
            <a:xfrm>
              <a:off x="641349" y="4307681"/>
              <a:ext cx="1854199"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800" b="1" dirty="0">
                  <a:solidFill>
                    <a:schemeClr val="accent1"/>
                  </a:solidFill>
                </a:rPr>
                <a:t>Maintain</a:t>
              </a:r>
            </a:p>
          </p:txBody>
        </p:sp>
      </p:grpSp>
      <p:grpSp>
        <p:nvGrpSpPr>
          <p:cNvPr id="67" name="Group 66">
            <a:extLst>
              <a:ext uri="{FF2B5EF4-FFF2-40B4-BE49-F238E27FC236}">
                <a16:creationId xmlns:a16="http://schemas.microsoft.com/office/drawing/2014/main" id="{D8DB6C6B-3623-4193-9198-87B852C5B683}"/>
              </a:ext>
            </a:extLst>
          </p:cNvPr>
          <p:cNvGrpSpPr/>
          <p:nvPr/>
        </p:nvGrpSpPr>
        <p:grpSpPr>
          <a:xfrm>
            <a:off x="641349" y="1790399"/>
            <a:ext cx="10706105" cy="1619926"/>
            <a:chOff x="641349" y="1790399"/>
            <a:chExt cx="10706105" cy="1619926"/>
          </a:xfrm>
        </p:grpSpPr>
        <p:grpSp>
          <p:nvGrpSpPr>
            <p:cNvPr id="36" name="Group 35">
              <a:extLst>
                <a:ext uri="{FF2B5EF4-FFF2-40B4-BE49-F238E27FC236}">
                  <a16:creationId xmlns:a16="http://schemas.microsoft.com/office/drawing/2014/main" id="{2B79DCE5-9027-41E2-80A7-55C5FCB9ED65}"/>
                </a:ext>
              </a:extLst>
            </p:cNvPr>
            <p:cNvGrpSpPr/>
            <p:nvPr/>
          </p:nvGrpSpPr>
          <p:grpSpPr>
            <a:xfrm>
              <a:off x="1981199" y="2028414"/>
              <a:ext cx="4616450" cy="914400"/>
              <a:chOff x="927100" y="1955800"/>
              <a:chExt cx="4616450" cy="914400"/>
            </a:xfrm>
          </p:grpSpPr>
          <p:sp>
            <p:nvSpPr>
              <p:cNvPr id="4" name="Rectangle 3">
                <a:extLst>
                  <a:ext uri="{FF2B5EF4-FFF2-40B4-BE49-F238E27FC236}">
                    <a16:creationId xmlns:a16="http://schemas.microsoft.com/office/drawing/2014/main" id="{E44C9E8A-41A9-4F82-BF91-F56E5AE42B3E}"/>
                  </a:ext>
                </a:extLst>
              </p:cNvPr>
              <p:cNvSpPr/>
              <p:nvPr/>
            </p:nvSpPr>
            <p:spPr>
              <a:xfrm>
                <a:off x="927100" y="195580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bg2">
                        <a:lumMod val="10000"/>
                      </a:schemeClr>
                    </a:solidFill>
                  </a:rPr>
                  <a:t>AOI F</a:t>
                </a:r>
                <a:r>
                  <a:rPr lang="en-US" altLang="zh-CN" sz="1800" b="1" dirty="0">
                    <a:solidFill>
                      <a:schemeClr val="bg2">
                        <a:lumMod val="10000"/>
                      </a:schemeClr>
                    </a:solidFill>
                  </a:rPr>
                  <a:t>alse Call</a:t>
                </a:r>
                <a:endParaRPr lang="en-US" sz="1800" b="1" dirty="0">
                  <a:solidFill>
                    <a:schemeClr val="bg2">
                      <a:lumMod val="10000"/>
                    </a:schemeClr>
                  </a:solidFill>
                </a:endParaRPr>
              </a:p>
            </p:txBody>
          </p:sp>
          <p:sp>
            <p:nvSpPr>
              <p:cNvPr id="7" name="Rectangle 6">
                <a:extLst>
                  <a:ext uri="{FF2B5EF4-FFF2-40B4-BE49-F238E27FC236}">
                    <a16:creationId xmlns:a16="http://schemas.microsoft.com/office/drawing/2014/main" id="{E7B6201E-F155-4FDD-8AC9-087A03BDEE80}"/>
                  </a:ext>
                </a:extLst>
              </p:cNvPr>
              <p:cNvSpPr/>
              <p:nvPr/>
            </p:nvSpPr>
            <p:spPr>
              <a:xfrm>
                <a:off x="3905250" y="195580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altLang="zh-CN" sz="1800" b="1" dirty="0">
                    <a:solidFill>
                      <a:schemeClr val="bg2">
                        <a:lumMod val="10000"/>
                      </a:schemeClr>
                    </a:solidFill>
                  </a:rPr>
                  <a:t>New Data and Image in Folder </a:t>
                </a:r>
                <a:endParaRPr lang="en-US" sz="1800" b="1" dirty="0">
                  <a:solidFill>
                    <a:schemeClr val="bg2">
                      <a:lumMod val="10000"/>
                    </a:schemeClr>
                  </a:solidFill>
                </a:endParaRPr>
              </a:p>
            </p:txBody>
          </p:sp>
          <p:cxnSp>
            <p:nvCxnSpPr>
              <p:cNvPr id="18" name="Straight Arrow Connector 17">
                <a:extLst>
                  <a:ext uri="{FF2B5EF4-FFF2-40B4-BE49-F238E27FC236}">
                    <a16:creationId xmlns:a16="http://schemas.microsoft.com/office/drawing/2014/main" id="{84A38EAA-2AA8-4EFF-BB74-00D1B008C23D}"/>
                  </a:ext>
                </a:extLst>
              </p:cNvPr>
              <p:cNvCxnSpPr/>
              <p:nvPr/>
            </p:nvCxnSpPr>
            <p:spPr>
              <a:xfrm>
                <a:off x="2654300" y="2413000"/>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64" name="Rectangle: Rounded Corners 63">
              <a:extLst>
                <a:ext uri="{FF2B5EF4-FFF2-40B4-BE49-F238E27FC236}">
                  <a16:creationId xmlns:a16="http://schemas.microsoft.com/office/drawing/2014/main" id="{0D62BB63-25E1-4221-9713-58D7A80895AC}"/>
                </a:ext>
              </a:extLst>
            </p:cNvPr>
            <p:cNvSpPr/>
            <p:nvPr/>
          </p:nvSpPr>
          <p:spPr>
            <a:xfrm>
              <a:off x="641349" y="1790399"/>
              <a:ext cx="1339850" cy="695215"/>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800" b="1" dirty="0">
                  <a:solidFill>
                    <a:schemeClr val="accent1"/>
                  </a:solidFill>
                </a:rPr>
                <a:t>Server</a:t>
              </a:r>
            </a:p>
          </p:txBody>
        </p:sp>
        <p:sp>
          <p:nvSpPr>
            <p:cNvPr id="65" name="Rectangle: Rounded Corners 64">
              <a:extLst>
                <a:ext uri="{FF2B5EF4-FFF2-40B4-BE49-F238E27FC236}">
                  <a16:creationId xmlns:a16="http://schemas.microsoft.com/office/drawing/2014/main" id="{C033B1BF-2758-45EE-AECF-16A113281AEB}"/>
                </a:ext>
              </a:extLst>
            </p:cNvPr>
            <p:cNvSpPr/>
            <p:nvPr/>
          </p:nvSpPr>
          <p:spPr>
            <a:xfrm>
              <a:off x="10369548" y="2881688"/>
              <a:ext cx="977906"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b="1" dirty="0"/>
                <a:t>Next</a:t>
              </a:r>
            </a:p>
          </p:txBody>
        </p:sp>
      </p:grpSp>
      <p:sp>
        <p:nvSpPr>
          <p:cNvPr id="66" name="Rectangle: Rounded Corners 65">
            <a:extLst>
              <a:ext uri="{FF2B5EF4-FFF2-40B4-BE49-F238E27FC236}">
                <a16:creationId xmlns:a16="http://schemas.microsoft.com/office/drawing/2014/main" id="{00AFD106-3916-4852-9AD5-90AF439F9966}"/>
              </a:ext>
            </a:extLst>
          </p:cNvPr>
          <p:cNvSpPr/>
          <p:nvPr/>
        </p:nvSpPr>
        <p:spPr>
          <a:xfrm>
            <a:off x="3254369" y="6404899"/>
            <a:ext cx="977906" cy="528637"/>
          </a:xfrm>
          <a:prstGeom prst="round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b="1" dirty="0"/>
              <a:t>Next</a:t>
            </a:r>
          </a:p>
        </p:txBody>
      </p:sp>
      <p:sp>
        <p:nvSpPr>
          <p:cNvPr id="33" name="Rectangle 32">
            <a:extLst>
              <a:ext uri="{FF2B5EF4-FFF2-40B4-BE49-F238E27FC236}">
                <a16:creationId xmlns:a16="http://schemas.microsoft.com/office/drawing/2014/main" id="{BE82E25D-A5EA-448F-8756-19064E711913}"/>
              </a:ext>
            </a:extLst>
          </p:cNvPr>
          <p:cNvSpPr/>
          <p:nvPr/>
        </p:nvSpPr>
        <p:spPr>
          <a:xfrm>
            <a:off x="8016073" y="2004997"/>
            <a:ext cx="1638300" cy="988605"/>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altLang="zh-CN" sz="1800" b="1" dirty="0">
                <a:solidFill>
                  <a:schemeClr val="bg2">
                    <a:lumMod val="10000"/>
                  </a:schemeClr>
                </a:solidFill>
              </a:rPr>
              <a:t>Passer Collect Data and Image from Folder</a:t>
            </a:r>
            <a:endParaRPr lang="en-US" sz="1800" b="1" dirty="0">
              <a:solidFill>
                <a:schemeClr val="bg2">
                  <a:lumMod val="10000"/>
                </a:schemeClr>
              </a:solidFill>
            </a:endParaRPr>
          </a:p>
        </p:txBody>
      </p:sp>
      <p:sp>
        <p:nvSpPr>
          <p:cNvPr id="39" name="Rectangle 38">
            <a:extLst>
              <a:ext uri="{FF2B5EF4-FFF2-40B4-BE49-F238E27FC236}">
                <a16:creationId xmlns:a16="http://schemas.microsoft.com/office/drawing/2014/main" id="{E559CEA9-3C7E-4390-A252-3E503BC22056}"/>
              </a:ext>
            </a:extLst>
          </p:cNvPr>
          <p:cNvSpPr/>
          <p:nvPr/>
        </p:nvSpPr>
        <p:spPr>
          <a:xfrm>
            <a:off x="11019643" y="1974763"/>
            <a:ext cx="1648611" cy="1018839"/>
          </a:xfrm>
          <a:prstGeom prst="rect">
            <a:avLst/>
          </a:prstGeom>
          <a:solidFill>
            <a:schemeClr val="accent3"/>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altLang="zh-CN" sz="1800" b="1" dirty="0">
                <a:solidFill>
                  <a:schemeClr val="bg2">
                    <a:lumMod val="10000"/>
                  </a:schemeClr>
                </a:solidFill>
              </a:rPr>
              <a:t>AI Brain Judge the Image Result and Save Local DB</a:t>
            </a:r>
            <a:endParaRPr lang="en-US" sz="1800" b="1" dirty="0">
              <a:solidFill>
                <a:schemeClr val="bg2">
                  <a:lumMod val="10000"/>
                </a:schemeClr>
              </a:solidFill>
            </a:endParaRPr>
          </a:p>
        </p:txBody>
      </p:sp>
      <p:cxnSp>
        <p:nvCxnSpPr>
          <p:cNvPr id="40" name="Straight Arrow Connector 39">
            <a:extLst>
              <a:ext uri="{FF2B5EF4-FFF2-40B4-BE49-F238E27FC236}">
                <a16:creationId xmlns:a16="http://schemas.microsoft.com/office/drawing/2014/main" id="{0408E118-512B-4742-80C2-9EF229AFDE63}"/>
              </a:ext>
            </a:extLst>
          </p:cNvPr>
          <p:cNvCxnSpPr/>
          <p:nvPr/>
        </p:nvCxnSpPr>
        <p:spPr>
          <a:xfrm>
            <a:off x="6750040" y="2469328"/>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5397B1F4-6AD5-480D-B5AF-519D5F223551}"/>
              </a:ext>
            </a:extLst>
          </p:cNvPr>
          <p:cNvCxnSpPr/>
          <p:nvPr/>
        </p:nvCxnSpPr>
        <p:spPr>
          <a:xfrm>
            <a:off x="9832181" y="2449456"/>
            <a:ext cx="100965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235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B356527-5824-431D-8BDC-188E5EBDA8C0}"/>
              </a:ext>
            </a:extLst>
          </p:cNvPr>
          <p:cNvSpPr>
            <a:spLocks noGrp="1"/>
          </p:cNvSpPr>
          <p:nvPr>
            <p:ph type="title"/>
          </p:nvPr>
        </p:nvSpPr>
        <p:spPr>
          <a:xfrm>
            <a:off x="814388" y="292100"/>
            <a:ext cx="14630400" cy="1203325"/>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Line AI Accuracy </a:t>
            </a:r>
          </a:p>
        </p:txBody>
      </p:sp>
      <p:grpSp>
        <p:nvGrpSpPr>
          <p:cNvPr id="13" name="Group 12">
            <a:extLst>
              <a:ext uri="{FF2B5EF4-FFF2-40B4-BE49-F238E27FC236}">
                <a16:creationId xmlns:a16="http://schemas.microsoft.com/office/drawing/2014/main" id="{449EF2AB-CC2D-4FEE-8185-8F5CC47A7D46}"/>
              </a:ext>
            </a:extLst>
          </p:cNvPr>
          <p:cNvGrpSpPr/>
          <p:nvPr/>
        </p:nvGrpSpPr>
        <p:grpSpPr>
          <a:xfrm>
            <a:off x="872816" y="2310654"/>
            <a:ext cx="4042084" cy="1989530"/>
            <a:chOff x="5210224" y="7065881"/>
            <a:chExt cx="4042084" cy="1005396"/>
          </a:xfrm>
        </p:grpSpPr>
        <p:sp>
          <p:nvSpPr>
            <p:cNvPr id="14" name="TextBox 13">
              <a:extLst>
                <a:ext uri="{FF2B5EF4-FFF2-40B4-BE49-F238E27FC236}">
                  <a16:creationId xmlns:a16="http://schemas.microsoft.com/office/drawing/2014/main" id="{A309498F-8A0C-4861-9CCE-A62F67595A69}"/>
                </a:ext>
              </a:extLst>
            </p:cNvPr>
            <p:cNvSpPr txBox="1"/>
            <p:nvPr/>
          </p:nvSpPr>
          <p:spPr>
            <a:xfrm>
              <a:off x="5210224" y="7409852"/>
              <a:ext cx="1775076" cy="202193"/>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C19D </a:t>
              </a:r>
            </a:p>
          </p:txBody>
        </p:sp>
        <p:sp>
          <p:nvSpPr>
            <p:cNvPr id="16" name="TextBox 15">
              <a:extLst>
                <a:ext uri="{FF2B5EF4-FFF2-40B4-BE49-F238E27FC236}">
                  <a16:creationId xmlns:a16="http://schemas.microsoft.com/office/drawing/2014/main" id="{E88CF71E-B02D-4B36-BB20-130ED692D93E}"/>
                </a:ext>
              </a:extLst>
            </p:cNvPr>
            <p:cNvSpPr txBox="1"/>
            <p:nvPr/>
          </p:nvSpPr>
          <p:spPr>
            <a:xfrm>
              <a:off x="6597428" y="7336039"/>
              <a:ext cx="2160337" cy="20219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a:t>
              </a:r>
              <a:r>
                <a:rPr lang="en-US" sz="2000" b="1" dirty="0">
                  <a:solidFill>
                    <a:srgbClr val="333333"/>
                  </a:solidFill>
                </a:rPr>
                <a:t>1095 Qty</a:t>
              </a:r>
              <a:endParaRPr lang="en-US" sz="2000" b="1" dirty="0">
                <a:solidFill>
                  <a:srgbClr val="333333"/>
                </a:solidFill>
                <a:latin typeface="Century Gothic" panose="020F0302020204030204"/>
              </a:endParaRPr>
            </a:p>
          </p:txBody>
        </p:sp>
        <p:sp>
          <p:nvSpPr>
            <p:cNvPr id="17" name="TextBox 16">
              <a:extLst>
                <a:ext uri="{FF2B5EF4-FFF2-40B4-BE49-F238E27FC236}">
                  <a16:creationId xmlns:a16="http://schemas.microsoft.com/office/drawing/2014/main" id="{EAC05DCF-82CF-493F-AB8F-B171DD2639C3}"/>
                </a:ext>
              </a:extLst>
            </p:cNvPr>
            <p:cNvSpPr txBox="1"/>
            <p:nvPr/>
          </p:nvSpPr>
          <p:spPr>
            <a:xfrm>
              <a:off x="6560506" y="7574495"/>
              <a:ext cx="2160337" cy="20219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t>
              </a:r>
              <a:r>
                <a:rPr lang="en-US" sz="2000" b="1" dirty="0">
                  <a:solidFill>
                    <a:srgbClr val="333333"/>
                  </a:solidFill>
                </a:rPr>
                <a:t>Correct 1054</a:t>
              </a:r>
              <a:endParaRPr lang="en-US" sz="2000" b="1" dirty="0">
                <a:solidFill>
                  <a:srgbClr val="333333"/>
                </a:solidFill>
                <a:latin typeface="Century Gothic" panose="020F0302020204030204"/>
              </a:endParaRPr>
            </a:p>
          </p:txBody>
        </p:sp>
        <p:sp>
          <p:nvSpPr>
            <p:cNvPr id="18" name="TextBox 17">
              <a:extLst>
                <a:ext uri="{FF2B5EF4-FFF2-40B4-BE49-F238E27FC236}">
                  <a16:creationId xmlns:a16="http://schemas.microsoft.com/office/drawing/2014/main" id="{D5FBF553-E4F4-4217-95D9-DEF7D3F00320}"/>
                </a:ext>
              </a:extLst>
            </p:cNvPr>
            <p:cNvSpPr txBox="1"/>
            <p:nvPr/>
          </p:nvSpPr>
          <p:spPr>
            <a:xfrm>
              <a:off x="6582313" y="7065881"/>
              <a:ext cx="2669995" cy="20219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96.26%</a:t>
              </a:r>
            </a:p>
          </p:txBody>
        </p:sp>
        <p:sp>
          <p:nvSpPr>
            <p:cNvPr id="19" name="TextBox 18">
              <a:extLst>
                <a:ext uri="{FF2B5EF4-FFF2-40B4-BE49-F238E27FC236}">
                  <a16:creationId xmlns:a16="http://schemas.microsoft.com/office/drawing/2014/main" id="{F70305A1-8148-4E16-9929-DE41D8B3BEEB}"/>
                </a:ext>
              </a:extLst>
            </p:cNvPr>
            <p:cNvSpPr txBox="1"/>
            <p:nvPr/>
          </p:nvSpPr>
          <p:spPr>
            <a:xfrm>
              <a:off x="6560506" y="7869084"/>
              <a:ext cx="2160337" cy="20219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a:t>
              </a:r>
              <a:r>
                <a:rPr lang="en-US" sz="2000" b="1" dirty="0">
                  <a:solidFill>
                    <a:srgbClr val="333333"/>
                  </a:solidFill>
                </a:rPr>
                <a:t> 21</a:t>
              </a:r>
              <a:endParaRPr lang="en-US" sz="2000" b="1" dirty="0">
                <a:solidFill>
                  <a:srgbClr val="333333"/>
                </a:solidFill>
                <a:latin typeface="Century Gothic" panose="020F0302020204030204"/>
              </a:endParaRPr>
            </a:p>
          </p:txBody>
        </p:sp>
      </p:grpSp>
      <p:grpSp>
        <p:nvGrpSpPr>
          <p:cNvPr id="20" name="Group 19">
            <a:extLst>
              <a:ext uri="{FF2B5EF4-FFF2-40B4-BE49-F238E27FC236}">
                <a16:creationId xmlns:a16="http://schemas.microsoft.com/office/drawing/2014/main" id="{A723735C-9E27-4AC3-9E63-0D1350CC3FCE}"/>
              </a:ext>
            </a:extLst>
          </p:cNvPr>
          <p:cNvGrpSpPr/>
          <p:nvPr/>
        </p:nvGrpSpPr>
        <p:grpSpPr>
          <a:xfrm>
            <a:off x="10272636" y="5475961"/>
            <a:ext cx="4340633" cy="1834401"/>
            <a:chOff x="5301277" y="7085235"/>
            <a:chExt cx="4340633" cy="959519"/>
          </a:xfrm>
        </p:grpSpPr>
        <p:sp>
          <p:nvSpPr>
            <p:cNvPr id="21" name="TextBox 20">
              <a:extLst>
                <a:ext uri="{FF2B5EF4-FFF2-40B4-BE49-F238E27FC236}">
                  <a16:creationId xmlns:a16="http://schemas.microsoft.com/office/drawing/2014/main" id="{12EFEF86-E2A8-43E4-92EA-AFD018D9623B}"/>
                </a:ext>
              </a:extLst>
            </p:cNvPr>
            <p:cNvSpPr txBox="1"/>
            <p:nvPr/>
          </p:nvSpPr>
          <p:spPr>
            <a:xfrm>
              <a:off x="5301277" y="7435504"/>
              <a:ext cx="1775076" cy="209285"/>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C23A </a:t>
              </a:r>
            </a:p>
          </p:txBody>
        </p:sp>
        <p:sp>
          <p:nvSpPr>
            <p:cNvPr id="23" name="TextBox 22">
              <a:extLst>
                <a:ext uri="{FF2B5EF4-FFF2-40B4-BE49-F238E27FC236}">
                  <a16:creationId xmlns:a16="http://schemas.microsoft.com/office/drawing/2014/main" id="{2B6EA6C3-B3ED-4234-8DF0-026A521D0EAF}"/>
                </a:ext>
              </a:extLst>
            </p:cNvPr>
            <p:cNvSpPr txBox="1"/>
            <p:nvPr/>
          </p:nvSpPr>
          <p:spPr>
            <a:xfrm>
              <a:off x="6767348" y="7336039"/>
              <a:ext cx="2160337" cy="209285"/>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233 Qty</a:t>
              </a:r>
            </a:p>
          </p:txBody>
        </p:sp>
        <p:sp>
          <p:nvSpPr>
            <p:cNvPr id="24" name="TextBox 23">
              <a:extLst>
                <a:ext uri="{FF2B5EF4-FFF2-40B4-BE49-F238E27FC236}">
                  <a16:creationId xmlns:a16="http://schemas.microsoft.com/office/drawing/2014/main" id="{D509DF6A-DDF8-4D2B-9D03-6E45A632D8E1}"/>
                </a:ext>
              </a:extLst>
            </p:cNvPr>
            <p:cNvSpPr txBox="1"/>
            <p:nvPr/>
          </p:nvSpPr>
          <p:spPr>
            <a:xfrm>
              <a:off x="6767348" y="7581780"/>
              <a:ext cx="2160337" cy="209285"/>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Correct 208</a:t>
              </a:r>
            </a:p>
          </p:txBody>
        </p:sp>
        <p:sp>
          <p:nvSpPr>
            <p:cNvPr id="25" name="TextBox 24">
              <a:extLst>
                <a:ext uri="{FF2B5EF4-FFF2-40B4-BE49-F238E27FC236}">
                  <a16:creationId xmlns:a16="http://schemas.microsoft.com/office/drawing/2014/main" id="{55929339-D8B7-4C0F-9E94-7E97179AE9B0}"/>
                </a:ext>
              </a:extLst>
            </p:cNvPr>
            <p:cNvSpPr txBox="1"/>
            <p:nvPr/>
          </p:nvSpPr>
          <p:spPr>
            <a:xfrm>
              <a:off x="6745167" y="7085235"/>
              <a:ext cx="2896743" cy="209285"/>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89.27%</a:t>
              </a:r>
            </a:p>
          </p:txBody>
        </p:sp>
        <p:sp>
          <p:nvSpPr>
            <p:cNvPr id="26" name="TextBox 25">
              <a:extLst>
                <a:ext uri="{FF2B5EF4-FFF2-40B4-BE49-F238E27FC236}">
                  <a16:creationId xmlns:a16="http://schemas.microsoft.com/office/drawing/2014/main" id="{A691CE36-A876-484C-93FD-D9633F5868C7}"/>
                </a:ext>
              </a:extLst>
            </p:cNvPr>
            <p:cNvSpPr txBox="1"/>
            <p:nvPr/>
          </p:nvSpPr>
          <p:spPr>
            <a:xfrm>
              <a:off x="6765937" y="7835469"/>
              <a:ext cx="2160337" cy="209285"/>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 12</a:t>
              </a:r>
            </a:p>
          </p:txBody>
        </p:sp>
      </p:grpSp>
      <p:grpSp>
        <p:nvGrpSpPr>
          <p:cNvPr id="27" name="Group 26">
            <a:extLst>
              <a:ext uri="{FF2B5EF4-FFF2-40B4-BE49-F238E27FC236}">
                <a16:creationId xmlns:a16="http://schemas.microsoft.com/office/drawing/2014/main" id="{14763EF1-A775-4439-B8FD-5978AFE8D036}"/>
              </a:ext>
            </a:extLst>
          </p:cNvPr>
          <p:cNvGrpSpPr/>
          <p:nvPr/>
        </p:nvGrpSpPr>
        <p:grpSpPr>
          <a:xfrm>
            <a:off x="10217653" y="2254992"/>
            <a:ext cx="4806445" cy="2004632"/>
            <a:chOff x="5246294" y="7085235"/>
            <a:chExt cx="4806445" cy="937316"/>
          </a:xfrm>
        </p:grpSpPr>
        <p:sp>
          <p:nvSpPr>
            <p:cNvPr id="28" name="TextBox 27">
              <a:extLst>
                <a:ext uri="{FF2B5EF4-FFF2-40B4-BE49-F238E27FC236}">
                  <a16:creationId xmlns:a16="http://schemas.microsoft.com/office/drawing/2014/main" id="{E96F35D7-3F6E-4C3C-9F09-6D941F238680}"/>
                </a:ext>
              </a:extLst>
            </p:cNvPr>
            <p:cNvSpPr txBox="1"/>
            <p:nvPr/>
          </p:nvSpPr>
          <p:spPr>
            <a:xfrm>
              <a:off x="5246294" y="7485160"/>
              <a:ext cx="1775076" cy="187082"/>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C20C </a:t>
              </a:r>
            </a:p>
          </p:txBody>
        </p:sp>
        <p:sp>
          <p:nvSpPr>
            <p:cNvPr id="30" name="TextBox 29">
              <a:extLst>
                <a:ext uri="{FF2B5EF4-FFF2-40B4-BE49-F238E27FC236}">
                  <a16:creationId xmlns:a16="http://schemas.microsoft.com/office/drawing/2014/main" id="{5FC5FD9E-7636-45CA-B4F0-C3DC30ED324F}"/>
                </a:ext>
              </a:extLst>
            </p:cNvPr>
            <p:cNvSpPr txBox="1"/>
            <p:nvPr/>
          </p:nvSpPr>
          <p:spPr>
            <a:xfrm>
              <a:off x="6767348" y="7336039"/>
              <a:ext cx="2160337" cy="187082"/>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835 Qty</a:t>
              </a:r>
            </a:p>
          </p:txBody>
        </p:sp>
        <p:sp>
          <p:nvSpPr>
            <p:cNvPr id="31" name="TextBox 30">
              <a:extLst>
                <a:ext uri="{FF2B5EF4-FFF2-40B4-BE49-F238E27FC236}">
                  <a16:creationId xmlns:a16="http://schemas.microsoft.com/office/drawing/2014/main" id="{75C7A9B0-1DDA-4CE0-A566-EE9A70FEA7FE}"/>
                </a:ext>
              </a:extLst>
            </p:cNvPr>
            <p:cNvSpPr txBox="1"/>
            <p:nvPr/>
          </p:nvSpPr>
          <p:spPr>
            <a:xfrm>
              <a:off x="6767348" y="7581780"/>
              <a:ext cx="2160337" cy="187082"/>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t>
              </a:r>
              <a:r>
                <a:rPr lang="en-US" sz="2000" b="1" dirty="0">
                  <a:solidFill>
                    <a:srgbClr val="333333"/>
                  </a:solidFill>
                </a:rPr>
                <a:t>Correct 809</a:t>
              </a:r>
              <a:endParaRPr lang="en-US" sz="2000" b="1" dirty="0">
                <a:solidFill>
                  <a:srgbClr val="333333"/>
                </a:solidFill>
                <a:latin typeface="Century Gothic" panose="020F0302020204030204"/>
              </a:endParaRPr>
            </a:p>
          </p:txBody>
        </p:sp>
        <p:sp>
          <p:nvSpPr>
            <p:cNvPr id="32" name="TextBox 31">
              <a:extLst>
                <a:ext uri="{FF2B5EF4-FFF2-40B4-BE49-F238E27FC236}">
                  <a16:creationId xmlns:a16="http://schemas.microsoft.com/office/drawing/2014/main" id="{58AFA33F-D1B9-4175-8144-84C3714B4FE1}"/>
                </a:ext>
              </a:extLst>
            </p:cNvPr>
            <p:cNvSpPr txBox="1"/>
            <p:nvPr/>
          </p:nvSpPr>
          <p:spPr>
            <a:xfrm>
              <a:off x="6745167" y="7085235"/>
              <a:ext cx="3307572" cy="187081"/>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96.89%</a:t>
              </a:r>
            </a:p>
          </p:txBody>
        </p:sp>
        <p:sp>
          <p:nvSpPr>
            <p:cNvPr id="33" name="TextBox 32">
              <a:extLst>
                <a:ext uri="{FF2B5EF4-FFF2-40B4-BE49-F238E27FC236}">
                  <a16:creationId xmlns:a16="http://schemas.microsoft.com/office/drawing/2014/main" id="{3805C448-621F-4E04-8DF6-96C0748B1E9C}"/>
                </a:ext>
              </a:extLst>
            </p:cNvPr>
            <p:cNvSpPr txBox="1"/>
            <p:nvPr/>
          </p:nvSpPr>
          <p:spPr>
            <a:xfrm>
              <a:off x="6765937" y="7835469"/>
              <a:ext cx="2160337" cy="187082"/>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a:t>
              </a:r>
              <a:r>
                <a:rPr lang="en-US" sz="2000" b="1" dirty="0">
                  <a:solidFill>
                    <a:srgbClr val="333333"/>
                  </a:solidFill>
                </a:rPr>
                <a:t> 10</a:t>
              </a:r>
              <a:endParaRPr lang="en-US" sz="2000" b="1" dirty="0">
                <a:solidFill>
                  <a:srgbClr val="333333"/>
                </a:solidFill>
                <a:latin typeface="Century Gothic" panose="020F0302020204030204"/>
              </a:endParaRPr>
            </a:p>
          </p:txBody>
        </p:sp>
      </p:grpSp>
      <p:grpSp>
        <p:nvGrpSpPr>
          <p:cNvPr id="34" name="Group 33">
            <a:extLst>
              <a:ext uri="{FF2B5EF4-FFF2-40B4-BE49-F238E27FC236}">
                <a16:creationId xmlns:a16="http://schemas.microsoft.com/office/drawing/2014/main" id="{C46C1CE8-488B-4C1B-83A9-5BD550FB7041}"/>
              </a:ext>
            </a:extLst>
          </p:cNvPr>
          <p:cNvGrpSpPr/>
          <p:nvPr/>
        </p:nvGrpSpPr>
        <p:grpSpPr>
          <a:xfrm>
            <a:off x="825959" y="5556434"/>
            <a:ext cx="4220370" cy="1864932"/>
            <a:chOff x="5273190" y="7085235"/>
            <a:chExt cx="4220370" cy="955157"/>
          </a:xfrm>
        </p:grpSpPr>
        <p:sp>
          <p:nvSpPr>
            <p:cNvPr id="35" name="TextBox 34">
              <a:extLst>
                <a:ext uri="{FF2B5EF4-FFF2-40B4-BE49-F238E27FC236}">
                  <a16:creationId xmlns:a16="http://schemas.microsoft.com/office/drawing/2014/main" id="{B936C142-761E-427D-BF30-3E1831D9F186}"/>
                </a:ext>
              </a:extLst>
            </p:cNvPr>
            <p:cNvSpPr txBox="1"/>
            <p:nvPr/>
          </p:nvSpPr>
          <p:spPr>
            <a:xfrm>
              <a:off x="5273190" y="7408398"/>
              <a:ext cx="1775076" cy="204923"/>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C23C </a:t>
              </a:r>
            </a:p>
          </p:txBody>
        </p:sp>
        <p:sp>
          <p:nvSpPr>
            <p:cNvPr id="37" name="TextBox 36">
              <a:extLst>
                <a:ext uri="{FF2B5EF4-FFF2-40B4-BE49-F238E27FC236}">
                  <a16:creationId xmlns:a16="http://schemas.microsoft.com/office/drawing/2014/main" id="{296487F6-560F-4714-A4BC-3E2795352F09}"/>
                </a:ext>
              </a:extLst>
            </p:cNvPr>
            <p:cNvSpPr txBox="1"/>
            <p:nvPr/>
          </p:nvSpPr>
          <p:spPr>
            <a:xfrm>
              <a:off x="6767348" y="7336039"/>
              <a:ext cx="2160337" cy="20492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103 Qty</a:t>
              </a:r>
            </a:p>
          </p:txBody>
        </p:sp>
        <p:sp>
          <p:nvSpPr>
            <p:cNvPr id="38" name="TextBox 37">
              <a:extLst>
                <a:ext uri="{FF2B5EF4-FFF2-40B4-BE49-F238E27FC236}">
                  <a16:creationId xmlns:a16="http://schemas.microsoft.com/office/drawing/2014/main" id="{C3944343-95D0-4011-8CA6-9B3A8EA89B55}"/>
                </a:ext>
              </a:extLst>
            </p:cNvPr>
            <p:cNvSpPr txBox="1"/>
            <p:nvPr/>
          </p:nvSpPr>
          <p:spPr>
            <a:xfrm>
              <a:off x="6767348" y="7581780"/>
              <a:ext cx="2160337" cy="20492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Correct 95</a:t>
              </a:r>
            </a:p>
          </p:txBody>
        </p:sp>
        <p:sp>
          <p:nvSpPr>
            <p:cNvPr id="39" name="TextBox 38">
              <a:extLst>
                <a:ext uri="{FF2B5EF4-FFF2-40B4-BE49-F238E27FC236}">
                  <a16:creationId xmlns:a16="http://schemas.microsoft.com/office/drawing/2014/main" id="{F4E68CE1-B70E-4281-BE6C-71F6BE89EFB4}"/>
                </a:ext>
              </a:extLst>
            </p:cNvPr>
            <p:cNvSpPr txBox="1"/>
            <p:nvPr/>
          </p:nvSpPr>
          <p:spPr>
            <a:xfrm>
              <a:off x="6745167" y="7085235"/>
              <a:ext cx="2748393" cy="20492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92.23%</a:t>
              </a:r>
            </a:p>
          </p:txBody>
        </p:sp>
        <p:sp>
          <p:nvSpPr>
            <p:cNvPr id="40" name="TextBox 39">
              <a:extLst>
                <a:ext uri="{FF2B5EF4-FFF2-40B4-BE49-F238E27FC236}">
                  <a16:creationId xmlns:a16="http://schemas.microsoft.com/office/drawing/2014/main" id="{3B11C724-CD6D-40E2-B54E-10D444445BC5}"/>
                </a:ext>
              </a:extLst>
            </p:cNvPr>
            <p:cNvSpPr txBox="1"/>
            <p:nvPr/>
          </p:nvSpPr>
          <p:spPr>
            <a:xfrm>
              <a:off x="6765937" y="7835469"/>
              <a:ext cx="2160337" cy="204923"/>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 5</a:t>
              </a:r>
            </a:p>
          </p:txBody>
        </p:sp>
      </p:grpSp>
      <p:grpSp>
        <p:nvGrpSpPr>
          <p:cNvPr id="41" name="Group 40">
            <a:extLst>
              <a:ext uri="{FF2B5EF4-FFF2-40B4-BE49-F238E27FC236}">
                <a16:creationId xmlns:a16="http://schemas.microsoft.com/office/drawing/2014/main" id="{6B07E199-4DB3-4AA3-97ED-224CBD20F30E}"/>
              </a:ext>
            </a:extLst>
          </p:cNvPr>
          <p:cNvGrpSpPr/>
          <p:nvPr/>
        </p:nvGrpSpPr>
        <p:grpSpPr>
          <a:xfrm>
            <a:off x="5607198" y="2404109"/>
            <a:ext cx="4222602" cy="1845979"/>
            <a:chOff x="5261541" y="7085235"/>
            <a:chExt cx="4222602" cy="957844"/>
          </a:xfrm>
        </p:grpSpPr>
        <p:sp>
          <p:nvSpPr>
            <p:cNvPr id="42" name="TextBox 41">
              <a:extLst>
                <a:ext uri="{FF2B5EF4-FFF2-40B4-BE49-F238E27FC236}">
                  <a16:creationId xmlns:a16="http://schemas.microsoft.com/office/drawing/2014/main" id="{F1E2CC79-78FF-41F3-906C-F8FA6B56D22E}"/>
                </a:ext>
              </a:extLst>
            </p:cNvPr>
            <p:cNvSpPr txBox="1"/>
            <p:nvPr/>
          </p:nvSpPr>
          <p:spPr>
            <a:xfrm>
              <a:off x="5261541" y="7409813"/>
              <a:ext cx="1775076" cy="207610"/>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C23B </a:t>
              </a:r>
            </a:p>
          </p:txBody>
        </p:sp>
        <p:sp>
          <p:nvSpPr>
            <p:cNvPr id="44" name="TextBox 43">
              <a:extLst>
                <a:ext uri="{FF2B5EF4-FFF2-40B4-BE49-F238E27FC236}">
                  <a16:creationId xmlns:a16="http://schemas.microsoft.com/office/drawing/2014/main" id="{0C799EF6-6AD3-484E-A79B-D6F5E835A0FC}"/>
                </a:ext>
              </a:extLst>
            </p:cNvPr>
            <p:cNvSpPr txBox="1"/>
            <p:nvPr/>
          </p:nvSpPr>
          <p:spPr>
            <a:xfrm>
              <a:off x="6767348" y="7336039"/>
              <a:ext cx="2160337" cy="207610"/>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2087</a:t>
              </a:r>
              <a:r>
                <a:rPr lang="en-US" sz="2000" b="1" dirty="0">
                  <a:solidFill>
                    <a:srgbClr val="333333"/>
                  </a:solidFill>
                </a:rPr>
                <a:t> Qty</a:t>
              </a:r>
              <a:endParaRPr lang="en-US" sz="2000" b="1" dirty="0">
                <a:solidFill>
                  <a:srgbClr val="333333"/>
                </a:solidFill>
                <a:latin typeface="Century Gothic" panose="020F0302020204030204"/>
              </a:endParaRPr>
            </a:p>
          </p:txBody>
        </p:sp>
        <p:sp>
          <p:nvSpPr>
            <p:cNvPr id="45" name="TextBox 44">
              <a:extLst>
                <a:ext uri="{FF2B5EF4-FFF2-40B4-BE49-F238E27FC236}">
                  <a16:creationId xmlns:a16="http://schemas.microsoft.com/office/drawing/2014/main" id="{974409EB-837E-44D1-9C20-998A0051B4B7}"/>
                </a:ext>
              </a:extLst>
            </p:cNvPr>
            <p:cNvSpPr txBox="1"/>
            <p:nvPr/>
          </p:nvSpPr>
          <p:spPr>
            <a:xfrm>
              <a:off x="6767348" y="7581780"/>
              <a:ext cx="2160337" cy="207610"/>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t>
              </a:r>
              <a:r>
                <a:rPr lang="en-US" sz="2000" b="1" dirty="0">
                  <a:solidFill>
                    <a:srgbClr val="333333"/>
                  </a:solidFill>
                </a:rPr>
                <a:t>Correct 2013</a:t>
              </a:r>
              <a:endParaRPr lang="en-US" sz="2000" b="1" dirty="0">
                <a:solidFill>
                  <a:srgbClr val="333333"/>
                </a:solidFill>
                <a:latin typeface="Century Gothic" panose="020F0302020204030204"/>
              </a:endParaRPr>
            </a:p>
          </p:txBody>
        </p:sp>
        <p:sp>
          <p:nvSpPr>
            <p:cNvPr id="46" name="TextBox 45">
              <a:extLst>
                <a:ext uri="{FF2B5EF4-FFF2-40B4-BE49-F238E27FC236}">
                  <a16:creationId xmlns:a16="http://schemas.microsoft.com/office/drawing/2014/main" id="{5BBA5B4E-F8B2-4CE2-9257-DA00847C9FCC}"/>
                </a:ext>
              </a:extLst>
            </p:cNvPr>
            <p:cNvSpPr txBox="1"/>
            <p:nvPr/>
          </p:nvSpPr>
          <p:spPr>
            <a:xfrm>
              <a:off x="6745167" y="7085235"/>
              <a:ext cx="2738976" cy="207610"/>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96.45%</a:t>
              </a:r>
            </a:p>
          </p:txBody>
        </p:sp>
        <p:sp>
          <p:nvSpPr>
            <p:cNvPr id="47" name="TextBox 46">
              <a:extLst>
                <a:ext uri="{FF2B5EF4-FFF2-40B4-BE49-F238E27FC236}">
                  <a16:creationId xmlns:a16="http://schemas.microsoft.com/office/drawing/2014/main" id="{2B337874-B379-4E21-96E6-6945354DE661}"/>
                </a:ext>
              </a:extLst>
            </p:cNvPr>
            <p:cNvSpPr txBox="1"/>
            <p:nvPr/>
          </p:nvSpPr>
          <p:spPr>
            <a:xfrm>
              <a:off x="6765937" y="7835469"/>
              <a:ext cx="2160337" cy="207610"/>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a:t>
              </a:r>
              <a:r>
                <a:rPr lang="en-US" sz="2000" b="1" dirty="0">
                  <a:solidFill>
                    <a:srgbClr val="333333"/>
                  </a:solidFill>
                </a:rPr>
                <a:t> 48</a:t>
              </a:r>
              <a:endParaRPr lang="en-US" sz="2000" b="1" dirty="0">
                <a:solidFill>
                  <a:srgbClr val="333333"/>
                </a:solidFill>
                <a:latin typeface="Century Gothic" panose="020F0302020204030204"/>
              </a:endParaRPr>
            </a:p>
          </p:txBody>
        </p:sp>
      </p:grpSp>
      <p:grpSp>
        <p:nvGrpSpPr>
          <p:cNvPr id="48" name="Group 47">
            <a:extLst>
              <a:ext uri="{FF2B5EF4-FFF2-40B4-BE49-F238E27FC236}">
                <a16:creationId xmlns:a16="http://schemas.microsoft.com/office/drawing/2014/main" id="{574F6028-B885-476A-A0AA-171ED65F064F}"/>
              </a:ext>
            </a:extLst>
          </p:cNvPr>
          <p:cNvGrpSpPr/>
          <p:nvPr/>
        </p:nvGrpSpPr>
        <p:grpSpPr>
          <a:xfrm>
            <a:off x="5624861" y="5493728"/>
            <a:ext cx="4182757" cy="1913338"/>
            <a:chOff x="5301278" y="7085235"/>
            <a:chExt cx="4182757" cy="948602"/>
          </a:xfrm>
        </p:grpSpPr>
        <p:sp>
          <p:nvSpPr>
            <p:cNvPr id="49" name="TextBox 48">
              <a:extLst>
                <a:ext uri="{FF2B5EF4-FFF2-40B4-BE49-F238E27FC236}">
                  <a16:creationId xmlns:a16="http://schemas.microsoft.com/office/drawing/2014/main" id="{4D7DDD63-4A90-473C-9890-07F603304C9F}"/>
                </a:ext>
              </a:extLst>
            </p:cNvPr>
            <p:cNvSpPr txBox="1"/>
            <p:nvPr/>
          </p:nvSpPr>
          <p:spPr>
            <a:xfrm>
              <a:off x="5301278" y="7428386"/>
              <a:ext cx="1775076" cy="198368"/>
            </a:xfrm>
            <a:prstGeom prst="rect">
              <a:avLst/>
            </a:prstGeom>
            <a:noFill/>
          </p:spPr>
          <p:txBody>
            <a:bodyPr wrap="square">
              <a:spAutoFit/>
            </a:bodyPr>
            <a:lstStyle>
              <a:defPPr>
                <a:defRPr lang="en-US"/>
              </a:defPPr>
              <a:lvl1pPr>
                <a:defRPr sz="1050">
                  <a:latin typeface="+mj-lt"/>
                </a:defRPr>
              </a:lvl1pPr>
            </a:lstStyle>
            <a:p>
              <a:pPr defTabSz="1625519">
                <a:defRPr/>
              </a:pPr>
              <a:r>
                <a:rPr lang="en-US" sz="2000" b="1" dirty="0">
                  <a:solidFill>
                    <a:srgbClr val="333333"/>
                  </a:solidFill>
                  <a:latin typeface="Century Gothic" panose="020B0502020202020204" pitchFamily="34" charset="0"/>
                </a:rPr>
                <a:t>C19C </a:t>
              </a:r>
            </a:p>
          </p:txBody>
        </p:sp>
        <p:sp>
          <p:nvSpPr>
            <p:cNvPr id="51" name="TextBox 50">
              <a:extLst>
                <a:ext uri="{FF2B5EF4-FFF2-40B4-BE49-F238E27FC236}">
                  <a16:creationId xmlns:a16="http://schemas.microsoft.com/office/drawing/2014/main" id="{F0A050E4-2CD1-4334-A452-857F4C607C71}"/>
                </a:ext>
              </a:extLst>
            </p:cNvPr>
            <p:cNvSpPr txBox="1"/>
            <p:nvPr/>
          </p:nvSpPr>
          <p:spPr>
            <a:xfrm>
              <a:off x="6767348" y="7336039"/>
              <a:ext cx="2160337" cy="198368"/>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Total 9607 Qty</a:t>
              </a:r>
            </a:p>
          </p:txBody>
        </p:sp>
        <p:sp>
          <p:nvSpPr>
            <p:cNvPr id="52" name="TextBox 51">
              <a:extLst>
                <a:ext uri="{FF2B5EF4-FFF2-40B4-BE49-F238E27FC236}">
                  <a16:creationId xmlns:a16="http://schemas.microsoft.com/office/drawing/2014/main" id="{40D54545-B1F5-4265-B565-29F99582A2BD}"/>
                </a:ext>
              </a:extLst>
            </p:cNvPr>
            <p:cNvSpPr txBox="1"/>
            <p:nvPr/>
          </p:nvSpPr>
          <p:spPr>
            <a:xfrm>
              <a:off x="6767348" y="7581780"/>
              <a:ext cx="2160337" cy="198368"/>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Correct 9117</a:t>
              </a:r>
            </a:p>
          </p:txBody>
        </p:sp>
        <p:sp>
          <p:nvSpPr>
            <p:cNvPr id="53" name="TextBox 52">
              <a:extLst>
                <a:ext uri="{FF2B5EF4-FFF2-40B4-BE49-F238E27FC236}">
                  <a16:creationId xmlns:a16="http://schemas.microsoft.com/office/drawing/2014/main" id="{11DE64DB-009E-459D-9D57-D33B2FEC4B37}"/>
                </a:ext>
              </a:extLst>
            </p:cNvPr>
            <p:cNvSpPr txBox="1"/>
            <p:nvPr/>
          </p:nvSpPr>
          <p:spPr>
            <a:xfrm>
              <a:off x="6745167" y="7085235"/>
              <a:ext cx="2738868" cy="198368"/>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AI Accuracy 94.9%</a:t>
              </a:r>
            </a:p>
          </p:txBody>
        </p:sp>
        <p:sp>
          <p:nvSpPr>
            <p:cNvPr id="54" name="TextBox 53">
              <a:extLst>
                <a:ext uri="{FF2B5EF4-FFF2-40B4-BE49-F238E27FC236}">
                  <a16:creationId xmlns:a16="http://schemas.microsoft.com/office/drawing/2014/main" id="{A6CFE1F5-4FF4-4F08-8A1E-F85F9E3751F3}"/>
                </a:ext>
              </a:extLst>
            </p:cNvPr>
            <p:cNvSpPr txBox="1"/>
            <p:nvPr/>
          </p:nvSpPr>
          <p:spPr>
            <a:xfrm>
              <a:off x="6765937" y="7835469"/>
              <a:ext cx="2160337" cy="198368"/>
            </a:xfrm>
            <a:prstGeom prst="rect">
              <a:avLst/>
            </a:prstGeom>
            <a:noFill/>
          </p:spPr>
          <p:txBody>
            <a:bodyPr wrap="square">
              <a:spAutoFit/>
            </a:bodyPr>
            <a:lstStyle>
              <a:defPPr>
                <a:defRPr lang="en-US"/>
              </a:defPPr>
              <a:lvl1pPr>
                <a:defRPr sz="1050">
                  <a:latin typeface="+mj-lt"/>
                </a:defRPr>
              </a:lvl1pPr>
            </a:lstStyle>
            <a:p>
              <a:pPr defTabSz="1219170"/>
              <a:r>
                <a:rPr lang="en-US" sz="2000" b="1" dirty="0">
                  <a:solidFill>
                    <a:srgbClr val="333333"/>
                  </a:solidFill>
                  <a:latin typeface="Century Gothic" panose="020F0302020204030204"/>
                </a:rPr>
                <a:t>Test Escape 317</a:t>
              </a:r>
            </a:p>
          </p:txBody>
        </p:sp>
      </p:grpSp>
      <p:cxnSp>
        <p:nvCxnSpPr>
          <p:cNvPr id="62" name="Straight Connector 61">
            <a:extLst>
              <a:ext uri="{FF2B5EF4-FFF2-40B4-BE49-F238E27FC236}">
                <a16:creationId xmlns:a16="http://schemas.microsoft.com/office/drawing/2014/main" id="{BB1136B1-9666-4CDC-AC5E-DC5532E854E5}"/>
              </a:ext>
            </a:extLst>
          </p:cNvPr>
          <p:cNvCxnSpPr>
            <a:cxnSpLocks/>
          </p:cNvCxnSpPr>
          <p:nvPr/>
        </p:nvCxnSpPr>
        <p:spPr>
          <a:xfrm>
            <a:off x="330200" y="4572000"/>
            <a:ext cx="15684500" cy="0"/>
          </a:xfrm>
          <a:prstGeom prst="line">
            <a:avLst/>
          </a:prstGeom>
          <a:ln w="28575">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EDCA2D08-9E09-4881-8E6C-2120C1DFCB2D}"/>
              </a:ext>
            </a:extLst>
          </p:cNvPr>
          <p:cNvCxnSpPr>
            <a:cxnSpLocks/>
          </p:cNvCxnSpPr>
          <p:nvPr/>
        </p:nvCxnSpPr>
        <p:spPr>
          <a:xfrm>
            <a:off x="5224129" y="2102543"/>
            <a:ext cx="0" cy="5865818"/>
          </a:xfrm>
          <a:prstGeom prst="line">
            <a:avLst/>
          </a:prstGeom>
          <a:ln w="28575">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89E9CF57-AB1D-464D-85BA-12E344FC1226}"/>
              </a:ext>
            </a:extLst>
          </p:cNvPr>
          <p:cNvCxnSpPr>
            <a:cxnSpLocks/>
          </p:cNvCxnSpPr>
          <p:nvPr/>
        </p:nvCxnSpPr>
        <p:spPr>
          <a:xfrm>
            <a:off x="9982200" y="2100961"/>
            <a:ext cx="0" cy="5867400"/>
          </a:xfrm>
          <a:prstGeom prst="line">
            <a:avLst/>
          </a:prstGeom>
          <a:ln w="28575">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71" name="Rectangle 70">
            <a:extLst>
              <a:ext uri="{FF2B5EF4-FFF2-40B4-BE49-F238E27FC236}">
                <a16:creationId xmlns:a16="http://schemas.microsoft.com/office/drawing/2014/main" id="{C7824443-3635-40C9-9942-CCF33FA2D77D}"/>
              </a:ext>
            </a:extLst>
          </p:cNvPr>
          <p:cNvSpPr/>
          <p:nvPr/>
        </p:nvSpPr>
        <p:spPr>
          <a:xfrm>
            <a:off x="704357" y="1557191"/>
            <a:ext cx="14740431" cy="369332"/>
          </a:xfrm>
          <a:prstGeom prst="rect">
            <a:avLst/>
          </a:prstGeom>
        </p:spPr>
        <p:txBody>
          <a:bodyPr wrap="square">
            <a:spAutoFit/>
          </a:bodyPr>
          <a:lstStyle/>
          <a:p>
            <a:r>
              <a:rPr lang="en-US" altLang="zh-CN" sz="1800" i="1" dirty="0">
                <a:solidFill>
                  <a:srgbClr val="333333"/>
                </a:solidFill>
              </a:rPr>
              <a:t>The data monitor from 2022-09-17 19:24:40 to 2022-12-12 19:24:40.</a:t>
            </a:r>
            <a:endParaRPr lang="en-US" sz="1800" dirty="0"/>
          </a:p>
        </p:txBody>
      </p:sp>
    </p:spTree>
    <p:extLst>
      <p:ext uri="{BB962C8B-B14F-4D97-AF65-F5344CB8AC3E}">
        <p14:creationId xmlns:p14="http://schemas.microsoft.com/office/powerpoint/2010/main" val="3047337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a 4" descr="beforeAfter" title="beforeAfter">
            <a:extLst>
              <a:ext uri="{FF2B5EF4-FFF2-40B4-BE49-F238E27FC236}">
                <a16:creationId xmlns:a16="http://schemas.microsoft.com/office/drawing/2014/main" id="{7ED1DE9C-7751-4CAD-830B-F521A0EE009F}"/>
              </a:ext>
            </a:extLst>
          </p:cNvPr>
          <p:cNvGraphicFramePr>
            <a:graphicFrameLocks noGrp="1"/>
          </p:cNvGraphicFramePr>
          <p:nvPr>
            <p:extLst>
              <p:ext uri="{D42A27DB-BD31-4B8C-83A1-F6EECF244321}">
                <p14:modId xmlns:p14="http://schemas.microsoft.com/office/powerpoint/2010/main" val="2994104865"/>
              </p:ext>
            </p:extLst>
          </p:nvPr>
        </p:nvGraphicFramePr>
        <p:xfrm>
          <a:off x="73416" y="1338991"/>
          <a:ext cx="16091864" cy="3055701"/>
        </p:xfrm>
        <a:graphic>
          <a:graphicData uri="http://schemas.openxmlformats.org/drawingml/2006/table">
            <a:tbl>
              <a:tblPr firstRow="1" bandRow="1">
                <a:tableStyleId>{E8B1032C-EA38-4F05-BA0D-38AFFFC7BED3}</a:tableStyleId>
              </a:tblPr>
              <a:tblGrid>
                <a:gridCol w="1449663">
                  <a:extLst>
                    <a:ext uri="{9D8B030D-6E8A-4147-A177-3AD203B41FA5}">
                      <a16:colId xmlns:a16="http://schemas.microsoft.com/office/drawing/2014/main" val="20000"/>
                    </a:ext>
                  </a:extLst>
                </a:gridCol>
                <a:gridCol w="3727686">
                  <a:extLst>
                    <a:ext uri="{9D8B030D-6E8A-4147-A177-3AD203B41FA5}">
                      <a16:colId xmlns:a16="http://schemas.microsoft.com/office/drawing/2014/main" val="20002"/>
                    </a:ext>
                  </a:extLst>
                </a:gridCol>
                <a:gridCol w="3727686">
                  <a:extLst>
                    <a:ext uri="{9D8B030D-6E8A-4147-A177-3AD203B41FA5}">
                      <a16:colId xmlns:a16="http://schemas.microsoft.com/office/drawing/2014/main" val="20004"/>
                    </a:ext>
                  </a:extLst>
                </a:gridCol>
                <a:gridCol w="1863839">
                  <a:extLst>
                    <a:ext uri="{9D8B030D-6E8A-4147-A177-3AD203B41FA5}">
                      <a16:colId xmlns:a16="http://schemas.microsoft.com/office/drawing/2014/main" val="20006"/>
                    </a:ext>
                  </a:extLst>
                </a:gridCol>
                <a:gridCol w="804958">
                  <a:extLst>
                    <a:ext uri="{9D8B030D-6E8A-4147-A177-3AD203B41FA5}">
                      <a16:colId xmlns:a16="http://schemas.microsoft.com/office/drawing/2014/main" val="20007"/>
                    </a:ext>
                  </a:extLst>
                </a:gridCol>
                <a:gridCol w="804958">
                  <a:extLst>
                    <a:ext uri="{9D8B030D-6E8A-4147-A177-3AD203B41FA5}">
                      <a16:colId xmlns:a16="http://schemas.microsoft.com/office/drawing/2014/main" val="20008"/>
                    </a:ext>
                  </a:extLst>
                </a:gridCol>
                <a:gridCol w="804958">
                  <a:extLst>
                    <a:ext uri="{9D8B030D-6E8A-4147-A177-3AD203B41FA5}">
                      <a16:colId xmlns:a16="http://schemas.microsoft.com/office/drawing/2014/main" val="20009"/>
                    </a:ext>
                  </a:extLst>
                </a:gridCol>
                <a:gridCol w="969372">
                  <a:extLst>
                    <a:ext uri="{9D8B030D-6E8A-4147-A177-3AD203B41FA5}">
                      <a16:colId xmlns:a16="http://schemas.microsoft.com/office/drawing/2014/main" val="20010"/>
                    </a:ext>
                  </a:extLst>
                </a:gridCol>
                <a:gridCol w="969372">
                  <a:extLst>
                    <a:ext uri="{9D8B030D-6E8A-4147-A177-3AD203B41FA5}">
                      <a16:colId xmlns:a16="http://schemas.microsoft.com/office/drawing/2014/main" val="20011"/>
                    </a:ext>
                  </a:extLst>
                </a:gridCol>
                <a:gridCol w="969372">
                  <a:extLst>
                    <a:ext uri="{9D8B030D-6E8A-4147-A177-3AD203B41FA5}">
                      <a16:colId xmlns:a16="http://schemas.microsoft.com/office/drawing/2014/main" val="20012"/>
                    </a:ext>
                  </a:extLst>
                </a:gridCol>
              </a:tblGrid>
              <a:tr h="378423">
                <a:tc>
                  <a:txBody>
                    <a:bodyPr/>
                    <a:lstStyle/>
                    <a:p>
                      <a:pPr algn="ctr" fontAlgn="ctr"/>
                      <a:r>
                        <a:rPr lang="en-US" sz="1200" u="none" strike="noStrike" noProof="0" dirty="0">
                          <a:ln>
                            <a:noFill/>
                          </a:ln>
                          <a:solidFill>
                            <a:srgbClr val="000000"/>
                          </a:solidFill>
                          <a:effectLst/>
                        </a:rPr>
                        <a:t>Operations/</a:t>
                      </a:r>
                      <a:br>
                        <a:rPr lang="en-US" sz="1200" u="none" strike="noStrike" noProof="0" dirty="0">
                          <a:ln>
                            <a:noFill/>
                          </a:ln>
                          <a:solidFill>
                            <a:srgbClr val="000000"/>
                          </a:solidFill>
                          <a:effectLst/>
                        </a:rPr>
                      </a:br>
                      <a:r>
                        <a:rPr lang="en-US" sz="1200" u="none" strike="noStrike" noProof="0" dirty="0">
                          <a:ln>
                            <a:noFill/>
                          </a:ln>
                          <a:solidFill>
                            <a:srgbClr val="000000"/>
                          </a:solidFill>
                          <a:effectLst/>
                        </a:rPr>
                        <a:t>Station</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u="none" strike="noStrike" noProof="0" dirty="0">
                          <a:ln>
                            <a:noFill/>
                          </a:ln>
                          <a:solidFill>
                            <a:srgbClr val="000000"/>
                          </a:solidFill>
                          <a:effectLst/>
                        </a:rPr>
                        <a:t>Problem</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u="none" strike="noStrike" noProof="0" dirty="0">
                          <a:ln>
                            <a:noFill/>
                          </a:ln>
                          <a:solidFill>
                            <a:srgbClr val="000000"/>
                          </a:solidFill>
                          <a:effectLst/>
                        </a:rPr>
                        <a:t>Action Taken</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gridSpan="7">
                  <a:txBody>
                    <a:bodyPr/>
                    <a:lstStyle/>
                    <a:p>
                      <a:pPr algn="ctr" fontAlgn="ctr"/>
                      <a:r>
                        <a:rPr lang="en-US" sz="1200" u="none" strike="noStrike" noProof="0" dirty="0">
                          <a:ln>
                            <a:noFill/>
                          </a:ln>
                          <a:solidFill>
                            <a:srgbClr val="000000"/>
                          </a:solidFill>
                          <a:effectLst/>
                        </a:rPr>
                        <a:t>Results</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tc hMerge="1">
                  <a:txBody>
                    <a:bodyPr/>
                    <a:lstStyle/>
                    <a:p>
                      <a:endParaRPr lang="es-MX"/>
                    </a:p>
                  </a:txBody>
                  <a:tcPr/>
                </a:tc>
                <a:tc hMerge="1">
                  <a:txBody>
                    <a:bodyPr/>
                    <a:lstStyle/>
                    <a:p>
                      <a:endParaRPr lang="es-MX"/>
                    </a:p>
                  </a:txBody>
                  <a:tcPr/>
                </a:tc>
                <a:tc hMerge="1">
                  <a:txBody>
                    <a:bodyPr/>
                    <a:lstStyle/>
                    <a:p>
                      <a:endParaRPr lang="es-MX"/>
                    </a:p>
                  </a:txBody>
                  <a:tcPr/>
                </a:tc>
                <a:tc hMerge="1">
                  <a:txBody>
                    <a:bodyPr/>
                    <a:lstStyle/>
                    <a:p>
                      <a:endParaRPr lang="es-MX"/>
                    </a:p>
                  </a:txBody>
                  <a:tcPr/>
                </a:tc>
                <a:tc hMerge="1">
                  <a:txBody>
                    <a:bodyPr/>
                    <a:lstStyle/>
                    <a:p>
                      <a:endParaRPr lang="es-MX"/>
                    </a:p>
                  </a:txBody>
                  <a:tcPr/>
                </a:tc>
                <a:extLst>
                  <a:ext uri="{0D108BD9-81ED-4DB2-BD59-A6C34878D82A}">
                    <a16:rowId xmlns:a16="http://schemas.microsoft.com/office/drawing/2014/main" val="10000"/>
                  </a:ext>
                </a:extLst>
              </a:tr>
              <a:tr h="195561">
                <a:tc rowSpan="3">
                  <a:txBody>
                    <a:bodyPr/>
                    <a:lstStyle/>
                    <a:p>
                      <a:pPr algn="l" fontAlgn="t"/>
                      <a:r>
                        <a:rPr lang="es-MX" sz="1200" u="none" strike="noStrike" dirty="0">
                          <a:ln>
                            <a:noFill/>
                          </a:ln>
                          <a:solidFill>
                            <a:srgbClr val="000000"/>
                          </a:solidFill>
                          <a:latin typeface="+mn-lt"/>
                        </a:rPr>
                        <a:t>PCBA/SMT</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8">
                  <a:txBody>
                    <a:bodyPr/>
                    <a:lstStyle/>
                    <a:p>
                      <a:pPr algn="l" fontAlgn="t"/>
                      <a:r>
                        <a:rPr lang="en-US" sz="1200" u="none" strike="noStrike" noProof="0" dirty="0">
                          <a:ln>
                            <a:noFill/>
                          </a:ln>
                          <a:solidFill>
                            <a:srgbClr val="000000"/>
                          </a:solidFill>
                        </a:rPr>
                        <a:t>AOI M</a:t>
                      </a:r>
                      <a:r>
                        <a:rPr lang="en-US" altLang="zh-CN" sz="1200" u="none" strike="noStrike" noProof="0" dirty="0">
                          <a:ln>
                            <a:noFill/>
                          </a:ln>
                          <a:solidFill>
                            <a:srgbClr val="000000"/>
                          </a:solidFill>
                        </a:rPr>
                        <a:t>achine fail the location within the PCB image,</a:t>
                      </a:r>
                      <a:r>
                        <a:rPr lang="zh-CN" altLang="en-US" sz="1200" u="none" strike="noStrike" noProof="0" dirty="0">
                          <a:ln>
                            <a:noFill/>
                          </a:ln>
                          <a:solidFill>
                            <a:srgbClr val="000000"/>
                          </a:solidFill>
                        </a:rPr>
                        <a:t> </a:t>
                      </a:r>
                      <a:r>
                        <a:rPr lang="en-US" altLang="zh-CN" sz="1200" u="none" strike="noStrike" noProof="0" dirty="0">
                          <a:ln>
                            <a:noFill/>
                          </a:ln>
                          <a:solidFill>
                            <a:srgbClr val="000000"/>
                          </a:solidFill>
                        </a:rPr>
                        <a:t>the</a:t>
                      </a:r>
                      <a:r>
                        <a:rPr lang="zh-CN" altLang="en-US" sz="1200" u="none" strike="noStrike" noProof="0" dirty="0">
                          <a:ln>
                            <a:noFill/>
                          </a:ln>
                          <a:solidFill>
                            <a:srgbClr val="000000"/>
                          </a:solidFill>
                        </a:rPr>
                        <a:t>  </a:t>
                      </a:r>
                      <a:r>
                        <a:rPr lang="en-US" altLang="zh-CN" sz="1200" u="none" strike="noStrike" noProof="0" dirty="0">
                          <a:ln>
                            <a:noFill/>
                          </a:ln>
                          <a:solidFill>
                            <a:srgbClr val="000000"/>
                          </a:solidFill>
                        </a:rPr>
                        <a:t>well-experience operator</a:t>
                      </a:r>
                      <a:r>
                        <a:rPr lang="zh-CN" altLang="en-US" sz="1200" u="none" strike="noStrike" noProof="0" dirty="0">
                          <a:ln>
                            <a:noFill/>
                          </a:ln>
                          <a:solidFill>
                            <a:srgbClr val="000000"/>
                          </a:solidFill>
                        </a:rPr>
                        <a:t> </a:t>
                      </a:r>
                      <a:r>
                        <a:rPr lang="en-US" altLang="zh-CN" sz="1200" u="none" strike="noStrike" noProof="0" dirty="0">
                          <a:ln>
                            <a:noFill/>
                          </a:ln>
                          <a:solidFill>
                            <a:srgbClr val="000000"/>
                          </a:solidFill>
                        </a:rPr>
                        <a:t>manual open the image and then click the NG / Good result on the software interface one by one.</a:t>
                      </a:r>
                      <a:endParaRPr lang="en-US" sz="1200" u="none" strike="noStrike" noProof="0" dirty="0">
                        <a:ln>
                          <a:noFill/>
                        </a:ln>
                        <a:solidFill>
                          <a:srgbClr val="000000"/>
                        </a:solidFill>
                      </a:endParaRPr>
                    </a:p>
                    <a:p>
                      <a:pPr algn="l" fontAlgn="t"/>
                      <a:endParaRPr lang="en-US" sz="1200" u="none" strike="noStrike" noProof="0" dirty="0">
                        <a:ln>
                          <a:noFill/>
                        </a:ln>
                        <a:solidFill>
                          <a:srgbClr val="000000"/>
                        </a:solidFill>
                      </a:endParaRPr>
                    </a:p>
                  </a:txBody>
                  <a:tcPr marL="12699" marR="12699" marT="12699"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8">
                  <a:txBody>
                    <a:bodyPr/>
                    <a:lstStyle/>
                    <a:p>
                      <a:pPr algn="l" fontAlgn="t"/>
                      <a:r>
                        <a:rPr lang="en-US" sz="1200" u="none" strike="noStrike" noProof="0" dirty="0">
                          <a:ln>
                            <a:noFill/>
                          </a:ln>
                          <a:solidFill>
                            <a:srgbClr val="000000"/>
                          </a:solidFill>
                        </a:rPr>
                        <a:t> AOI M</a:t>
                      </a:r>
                      <a:r>
                        <a:rPr lang="en-US" altLang="zh-CN" sz="1200" u="none" strike="noStrike" noProof="0" dirty="0">
                          <a:ln>
                            <a:noFill/>
                          </a:ln>
                          <a:solidFill>
                            <a:srgbClr val="000000"/>
                          </a:solidFill>
                        </a:rPr>
                        <a:t>achine fails the location image, AI auto check the fail image and judge this image is NG / Good. The Client program auto click the NG / Good button on the AOI Software instead of manual operation. </a:t>
                      </a:r>
                      <a:r>
                        <a:rPr lang="zh-CN" altLang="en-US" sz="1200" u="none" strike="noStrike" noProof="0" dirty="0">
                          <a:ln>
                            <a:noFill/>
                          </a:ln>
                          <a:solidFill>
                            <a:srgbClr val="000000"/>
                          </a:solidFill>
                        </a:rPr>
                        <a:t> </a:t>
                      </a:r>
                      <a:r>
                        <a:rPr lang="en-US" altLang="zh-CN" sz="1200" u="none" strike="noStrike" noProof="0" dirty="0">
                          <a:ln>
                            <a:noFill/>
                          </a:ln>
                          <a:solidFill>
                            <a:srgbClr val="000000"/>
                          </a:solidFill>
                        </a:rPr>
                        <a:t>6 lines is already install the AOI AI program.  Total 12 head cut need improve including day shift and night shift.</a:t>
                      </a:r>
                    </a:p>
                    <a:p>
                      <a:pPr algn="l" fontAlgn="t"/>
                      <a:endParaRPr lang="en-US" sz="1200" u="none" strike="noStrike" noProof="0" dirty="0">
                        <a:ln>
                          <a:noFill/>
                        </a:ln>
                        <a:solidFill>
                          <a:srgbClr val="000000"/>
                        </a:solidFill>
                      </a:endParaRPr>
                    </a:p>
                    <a:p>
                      <a:pPr algn="l" fontAlgn="t"/>
                      <a:r>
                        <a:rPr lang="en-US" sz="1200" u="none" strike="noStrike" noProof="0" dirty="0">
                          <a:ln>
                            <a:noFill/>
                          </a:ln>
                          <a:solidFill>
                            <a:srgbClr val="000000"/>
                          </a:solidFill>
                        </a:rPr>
                        <a:t>Hard saving : 870*12=10440</a:t>
                      </a:r>
                    </a:p>
                    <a:p>
                      <a:pPr algn="l" fontAlgn="t"/>
                      <a:endParaRPr lang="en-US" sz="1200" u="none" strike="noStrike" noProof="0" dirty="0">
                        <a:ln>
                          <a:noFill/>
                        </a:ln>
                        <a:solidFill>
                          <a:srgbClr val="000000"/>
                        </a:solidFill>
                      </a:endParaRPr>
                    </a:p>
                  </a:txBody>
                  <a:tcPr marL="12699" marR="12699" marT="12699"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r>
                        <a:rPr lang="en-US" sz="1200" u="none" strike="noStrike" noProof="0" dirty="0">
                          <a:ln>
                            <a:noFill/>
                          </a:ln>
                          <a:solidFill>
                            <a:srgbClr val="000000"/>
                          </a:solidFill>
                          <a:effectLst/>
                        </a:rPr>
                        <a:t>CTQ </a:t>
                      </a:r>
                      <a:br>
                        <a:rPr lang="en-US" sz="1200" u="none" strike="noStrike" noProof="0" dirty="0">
                          <a:ln>
                            <a:noFill/>
                          </a:ln>
                          <a:solidFill>
                            <a:srgbClr val="000000"/>
                          </a:solidFill>
                          <a:effectLst/>
                        </a:rPr>
                      </a:br>
                      <a:r>
                        <a:rPr lang="en-US" sz="1200" u="none" strike="noStrike" noProof="0" dirty="0">
                          <a:ln>
                            <a:noFill/>
                          </a:ln>
                          <a:solidFill>
                            <a:srgbClr val="000000"/>
                          </a:solidFill>
                          <a:effectLst/>
                        </a:rPr>
                        <a:t>(UoM/Criteria)</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r>
                        <a:rPr lang="en-US" sz="1100" u="none" strike="noStrike" noProof="0" dirty="0">
                          <a:ln>
                            <a:noFill/>
                          </a:ln>
                          <a:solidFill>
                            <a:srgbClr val="000000"/>
                          </a:solidFill>
                          <a:effectLst/>
                        </a:rPr>
                        <a:t>Before</a:t>
                      </a:r>
                      <a:endParaRPr lang="en-US" sz="1100" b="0" i="0" u="none" strike="noStrike" noProof="0" dirty="0">
                        <a:ln>
                          <a:noFill/>
                        </a:ln>
                        <a:solidFill>
                          <a:srgbClr val="000000"/>
                        </a:solidFill>
                        <a:effectLst/>
                        <a:latin typeface="Arial" panose="020B0604020202020204" pitchFamily="34" charset="0"/>
                      </a:endParaRPr>
                    </a:p>
                  </a:txBody>
                  <a:tcPr marL="12699" marR="12699" marT="12699"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r>
                        <a:rPr lang="en-US" sz="1100" u="none" strike="noStrike" noProof="0" dirty="0">
                          <a:ln>
                            <a:noFill/>
                          </a:ln>
                          <a:solidFill>
                            <a:srgbClr val="000000"/>
                          </a:solidFill>
                          <a:effectLst/>
                        </a:rPr>
                        <a:t>After</a:t>
                      </a:r>
                      <a:endParaRPr lang="en-US" sz="1100" b="0" i="0" u="none" strike="noStrike" noProof="0" dirty="0">
                        <a:ln>
                          <a:noFill/>
                        </a:ln>
                        <a:solidFill>
                          <a:srgbClr val="000000"/>
                        </a:solidFill>
                        <a:effectLst/>
                        <a:latin typeface="Arial" panose="020B0604020202020204" pitchFamily="34" charset="0"/>
                      </a:endParaRPr>
                    </a:p>
                  </a:txBody>
                  <a:tcPr marL="12699" marR="12699" marT="12699"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r>
                        <a:rPr lang="en-US" sz="1100" u="none" strike="noStrike" noProof="0" dirty="0">
                          <a:ln>
                            <a:noFill/>
                          </a:ln>
                          <a:solidFill>
                            <a:srgbClr val="000000"/>
                          </a:solidFill>
                          <a:effectLst/>
                        </a:rPr>
                        <a:t>% Improved</a:t>
                      </a:r>
                      <a:endParaRPr lang="en-US" sz="1100" b="0" i="0" u="none" strike="noStrike" noProof="0" dirty="0">
                        <a:ln>
                          <a:noFill/>
                        </a:ln>
                        <a:solidFill>
                          <a:srgbClr val="000000"/>
                        </a:solidFill>
                        <a:effectLst/>
                        <a:latin typeface="Arial" panose="020B0604020202020204" pitchFamily="34" charset="0"/>
                      </a:endParaRPr>
                    </a:p>
                  </a:txBody>
                  <a:tcPr marL="12699" marR="12699" marT="12699"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fontAlgn="ctr"/>
                      <a:r>
                        <a:rPr lang="en-US" sz="1200" u="none" strike="noStrike" noProof="0" dirty="0">
                          <a:ln>
                            <a:noFill/>
                          </a:ln>
                          <a:solidFill>
                            <a:srgbClr val="000000"/>
                          </a:solidFill>
                          <a:effectLst/>
                        </a:rPr>
                        <a:t>Savings</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s-MX"/>
                    </a:p>
                  </a:txBody>
                  <a:tcPr/>
                </a:tc>
                <a:tc hMerge="1">
                  <a:txBody>
                    <a:bodyPr/>
                    <a:lstStyle/>
                    <a:p>
                      <a:endParaRPr lang="es-MX"/>
                    </a:p>
                  </a:txBody>
                  <a:tcPr/>
                </a:tc>
                <a:extLst>
                  <a:ext uri="{0D108BD9-81ED-4DB2-BD59-A6C34878D82A}">
                    <a16:rowId xmlns:a16="http://schemas.microsoft.com/office/drawing/2014/main" val="10001"/>
                  </a:ext>
                </a:extLst>
              </a:tr>
              <a:tr h="561285">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a:txBody>
                    <a:bodyPr/>
                    <a:lstStyle/>
                    <a:p>
                      <a:pPr algn="ctr" fontAlgn="ctr"/>
                      <a:r>
                        <a:rPr lang="en-US" sz="1200" u="none" strike="noStrike" noProof="0" dirty="0">
                          <a:ln>
                            <a:noFill/>
                          </a:ln>
                          <a:solidFill>
                            <a:srgbClr val="000000"/>
                          </a:solidFill>
                          <a:effectLst/>
                        </a:rPr>
                        <a:t>Hard (USD/ month)</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u="none" strike="noStrike" noProof="0" dirty="0">
                          <a:ln>
                            <a:noFill/>
                          </a:ln>
                          <a:solidFill>
                            <a:srgbClr val="000000"/>
                          </a:solidFill>
                          <a:effectLst/>
                        </a:rPr>
                        <a:t>Soft (USD/ month)</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u="none" strike="noStrike" noProof="0" dirty="0">
                          <a:ln>
                            <a:noFill/>
                          </a:ln>
                          <a:solidFill>
                            <a:srgbClr val="000000"/>
                          </a:solidFill>
                          <a:effectLst/>
                        </a:rPr>
                        <a:t>Inventory /AR/AP</a:t>
                      </a:r>
                      <a:br>
                        <a:rPr lang="en-US" sz="1200" u="none" strike="noStrike" noProof="0" dirty="0">
                          <a:ln>
                            <a:noFill/>
                          </a:ln>
                          <a:solidFill>
                            <a:srgbClr val="000000"/>
                          </a:solidFill>
                          <a:effectLst/>
                        </a:rPr>
                      </a:br>
                      <a:r>
                        <a:rPr lang="en-US" sz="1200" u="none" strike="noStrike" noProof="0" dirty="0">
                          <a:ln>
                            <a:noFill/>
                          </a:ln>
                          <a:solidFill>
                            <a:srgbClr val="000000"/>
                          </a:solidFill>
                          <a:effectLst/>
                        </a:rPr>
                        <a:t>(USD)</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76008">
                <a:tc vMerge="1">
                  <a:txBody>
                    <a:bodyPr/>
                    <a:lstStyle/>
                    <a:p>
                      <a:endParaRPr lang="es-MX"/>
                    </a:p>
                  </a:txBody>
                  <a:tcPr/>
                </a:tc>
                <a:tc vMerge="1">
                  <a:txBody>
                    <a:bodyPr/>
                    <a:lstStyle/>
                    <a:p>
                      <a:endParaRPr lang="es-MX"/>
                    </a:p>
                  </a:txBody>
                  <a:tcPr/>
                </a:tc>
                <a:tc vMerge="1">
                  <a:txBody>
                    <a:bodyPr/>
                    <a:lstStyle/>
                    <a:p>
                      <a:endParaRPr lang="es-MX"/>
                    </a:p>
                  </a:txBody>
                  <a:tcPr/>
                </a:tc>
                <a:tc rowSpan="2">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b="0" i="0" u="none" strike="noStrike" dirty="0">
                          <a:ln>
                            <a:noFill/>
                          </a:ln>
                          <a:solidFill>
                            <a:srgbClr val="000000"/>
                          </a:solidFill>
                          <a:latin typeface="+mn-lt"/>
                        </a:rPr>
                        <a:t>AOI AI lead time (Online) </a:t>
                      </a:r>
                      <a:r>
                        <a:rPr lang="es-MX" sz="1200" b="0" i="0" u="none" strike="noStrike" dirty="0" err="1">
                          <a:ln>
                            <a:noFill/>
                          </a:ln>
                          <a:solidFill>
                            <a:srgbClr val="000000"/>
                          </a:solidFill>
                          <a:latin typeface="+mn-lt"/>
                        </a:rPr>
                        <a:t>reduction</a:t>
                      </a:r>
                      <a:r>
                        <a:rPr lang="es-MX" sz="1200" b="0" i="0" u="none" strike="noStrike" dirty="0">
                          <a:ln>
                            <a:noFill/>
                          </a:ln>
                          <a:solidFill>
                            <a:srgbClr val="000000"/>
                          </a:solidFill>
                          <a:latin typeface="+mn-lt"/>
                        </a:rPr>
                        <a:t>  (</a:t>
                      </a:r>
                      <a:r>
                        <a:rPr lang="es-MX" sz="1200" b="0" i="0" u="none" strike="noStrike" dirty="0" err="1">
                          <a:ln>
                            <a:noFill/>
                          </a:ln>
                          <a:solidFill>
                            <a:srgbClr val="000000"/>
                          </a:solidFill>
                          <a:latin typeface="+mn-lt"/>
                        </a:rPr>
                        <a:t>Hr</a:t>
                      </a:r>
                      <a:r>
                        <a:rPr lang="es-MX" sz="1200" b="0" i="0" u="none" strike="noStrike" dirty="0">
                          <a:ln>
                            <a:noFill/>
                          </a:ln>
                          <a:solidFill>
                            <a:srgbClr val="000000"/>
                          </a:solidFill>
                          <a:latin typeface="+mn-lt"/>
                        </a:rPr>
                        <a:t>/</a:t>
                      </a:r>
                      <a:r>
                        <a:rPr lang="es-MX" sz="1200" b="0" i="0" u="none" strike="noStrike" dirty="0" err="1">
                          <a:ln>
                            <a:noFill/>
                          </a:ln>
                          <a:solidFill>
                            <a:srgbClr val="000000"/>
                          </a:solidFill>
                          <a:latin typeface="+mn-lt"/>
                        </a:rPr>
                        <a:t>Model</a:t>
                      </a:r>
                      <a:r>
                        <a:rPr lang="es-MX" sz="1200" b="0" i="0" u="none" strike="noStrike" dirty="0">
                          <a:ln>
                            <a:noFill/>
                          </a:ln>
                          <a:solidFill>
                            <a:srgbClr val="000000"/>
                          </a:solidFill>
                          <a:latin typeface="+mn-lt"/>
                        </a:rPr>
                        <a:t>)</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b="0" i="0" u="none" strike="noStrike" dirty="0">
                          <a:ln>
                            <a:noFill/>
                          </a:ln>
                          <a:solidFill>
                            <a:srgbClr val="000000"/>
                          </a:solidFill>
                          <a:latin typeface="+mn-lt"/>
                        </a:rPr>
                        <a:t>3.65</a:t>
                      </a:r>
                      <a:r>
                        <a:rPr lang="zh-CN" altLang="en-US" sz="1200" b="0" i="0" u="none" strike="noStrike" dirty="0">
                          <a:ln>
                            <a:noFill/>
                          </a:ln>
                          <a:solidFill>
                            <a:srgbClr val="000000"/>
                          </a:solidFill>
                          <a:latin typeface="+mn-lt"/>
                        </a:rPr>
                        <a:t>*</a:t>
                      </a:r>
                      <a:r>
                        <a:rPr lang="en-US" altLang="zh-CN" sz="1200" b="0" i="0" u="none" strike="noStrike" dirty="0">
                          <a:ln>
                            <a:noFill/>
                          </a:ln>
                          <a:solidFill>
                            <a:srgbClr val="000000"/>
                          </a:solidFill>
                          <a:latin typeface="+mn-lt"/>
                        </a:rPr>
                        <a:t>12 /</a:t>
                      </a:r>
                      <a:r>
                        <a:rPr lang="zh-CN" altLang="en-US" sz="1200" b="0" i="0" u="none" strike="noStrike" dirty="0">
                          <a:ln>
                            <a:noFill/>
                          </a:ln>
                          <a:solidFill>
                            <a:srgbClr val="000000"/>
                          </a:solidFill>
                          <a:latin typeface="+mn-lt"/>
                        </a:rPr>
                        <a:t> </a:t>
                      </a:r>
                      <a:r>
                        <a:rPr lang="en-US" altLang="zh-CN" sz="1200" b="0" i="0" u="none" strike="noStrike" dirty="0" err="1">
                          <a:ln>
                            <a:noFill/>
                          </a:ln>
                          <a:solidFill>
                            <a:srgbClr val="000000"/>
                          </a:solidFill>
                          <a:latin typeface="+mn-lt"/>
                        </a:rPr>
                        <a:t>Hr</a:t>
                      </a:r>
                      <a:endParaRPr lang="es-MX" sz="1200" b="0" i="0" u="none" strike="noStrike" dirty="0">
                        <a:ln>
                          <a:noFill/>
                        </a:ln>
                        <a:solidFill>
                          <a:srgbClr val="000000"/>
                        </a:solidFill>
                        <a:latin typeface="+mn-lt"/>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b="0" i="0" u="none" strike="noStrike" dirty="0">
                          <a:ln>
                            <a:noFill/>
                          </a:ln>
                          <a:solidFill>
                            <a:srgbClr val="000000"/>
                          </a:solidFill>
                          <a:latin typeface="+mn-lt"/>
                        </a:rPr>
                        <a:t>0</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b="0" i="0" u="none" strike="noStrike" dirty="0">
                          <a:ln>
                            <a:noFill/>
                          </a:ln>
                          <a:solidFill>
                            <a:srgbClr val="000000"/>
                          </a:solidFill>
                          <a:latin typeface="+mn-lt"/>
                        </a:rPr>
                        <a:t>100</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b="0" i="0" u="none" strike="noStrike" dirty="0">
                          <a:ln>
                            <a:noFill/>
                          </a:ln>
                          <a:solidFill>
                            <a:srgbClr val="000000"/>
                          </a:solidFill>
                          <a:latin typeface="+mn-lt"/>
                        </a:rPr>
                        <a:t>10440</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95561">
                <a:tc>
                  <a:txBody>
                    <a:bodyPr/>
                    <a:lstStyle/>
                    <a:p>
                      <a:pPr algn="ctr" fontAlgn="ctr"/>
                      <a:r>
                        <a:rPr lang="en-US" sz="1200" u="none" strike="noStrike" noProof="0" dirty="0">
                          <a:ln>
                            <a:noFill/>
                          </a:ln>
                          <a:solidFill>
                            <a:srgbClr val="000000"/>
                          </a:solidFill>
                          <a:effectLst/>
                        </a:rPr>
                        <a:t>Customer</a:t>
                      </a: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dirty="0"/>
                    </a:p>
                  </a:txBody>
                  <a:tcPr/>
                </a:tc>
                <a:tc vMerge="1">
                  <a:txBody>
                    <a:bodyPr/>
                    <a:lstStyle/>
                    <a:p>
                      <a:endParaRPr lang="es-MX"/>
                    </a:p>
                  </a:txBody>
                  <a:tcPr/>
                </a:tc>
                <a:extLst>
                  <a:ext uri="{0D108BD9-81ED-4DB2-BD59-A6C34878D82A}">
                    <a16:rowId xmlns:a16="http://schemas.microsoft.com/office/drawing/2014/main" val="10004"/>
                  </a:ext>
                </a:extLst>
              </a:tr>
              <a:tr h="352016">
                <a:tc>
                  <a:txBody>
                    <a:bodyPr/>
                    <a:lstStyle/>
                    <a:p>
                      <a:pPr marL="0" marR="0" lvl="0" indent="0" algn="ctr" defTabSz="812650" rtl="0" eaLnBrk="1" fontAlgn="ctr" latinLnBrk="0" hangingPunct="1">
                        <a:lnSpc>
                          <a:spcPct val="100000"/>
                        </a:lnSpc>
                        <a:spcBef>
                          <a:spcPts val="0"/>
                        </a:spcBef>
                        <a:spcAft>
                          <a:spcPts val="0"/>
                        </a:spcAft>
                        <a:buClrTx/>
                        <a:buSzTx/>
                        <a:buFontTx/>
                        <a:buNone/>
                        <a:tabLst/>
                        <a:defRPr/>
                      </a:pPr>
                      <a:r>
                        <a:rPr lang="es-MX" sz="1200" u="none" strike="noStrike" dirty="0" err="1">
                          <a:ln>
                            <a:noFill/>
                          </a:ln>
                          <a:solidFill>
                            <a:srgbClr val="000000"/>
                          </a:solidFill>
                          <a:latin typeface="+mn-lt"/>
                        </a:rPr>
                        <a:t>All</a:t>
                      </a:r>
                      <a:endParaRPr lang="es-MX" sz="1200" u="none" strike="noStrike" dirty="0">
                        <a:ln>
                          <a:noFill/>
                        </a:ln>
                        <a:solidFill>
                          <a:srgbClr val="000000"/>
                        </a:solidFill>
                        <a:latin typeface="+mn-lt"/>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s-MX"/>
                    </a:p>
                  </a:txBody>
                  <a:tcPr/>
                </a:tc>
                <a:tc vMerge="1">
                  <a:txBody>
                    <a:bodyPr/>
                    <a:lstStyle/>
                    <a:p>
                      <a:endParaRPr lang="es-MX"/>
                    </a:p>
                  </a:txBody>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u="none" strike="noStrike" noProof="0" dirty="0">
                        <a:ln>
                          <a:noFill/>
                        </a:ln>
                        <a:solidFill>
                          <a:srgbClr val="000000"/>
                        </a:solidFill>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78423">
                <a:tc>
                  <a:txBody>
                    <a:bodyPr/>
                    <a:lstStyle/>
                    <a:p>
                      <a:pPr algn="ctr" fontAlgn="ctr"/>
                      <a:r>
                        <a:rPr lang="en-US" sz="1200" b="0" i="0" u="none" strike="noStrike" noProof="0" dirty="0">
                          <a:ln>
                            <a:noFill/>
                          </a:ln>
                          <a:solidFill>
                            <a:srgbClr val="000000"/>
                          </a:solidFill>
                          <a:effectLst/>
                          <a:latin typeface="Arial" panose="020B0604020202020204" pitchFamily="34" charset="0"/>
                        </a:rPr>
                        <a:t>Method of Sustaining</a:t>
                      </a: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n-US" sz="1050" b="1" i="0" u="none" strike="noStrike" noProof="0" dirty="0">
                        <a:ln>
                          <a:noFill/>
                        </a:ln>
                        <a:solidFill>
                          <a:srgbClr val="000000"/>
                        </a:solidFill>
                        <a:effectLst/>
                        <a:latin typeface="Arial" panose="020B0604020202020204" pitchFamily="34" charset="0"/>
                      </a:endParaRPr>
                    </a:p>
                  </a:txBody>
                  <a:tcPr marL="12700" marR="12700" marT="1270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n-US" sz="1050" u="none" strike="noStrike" noProof="0" dirty="0">
                        <a:ln>
                          <a:noFill/>
                        </a:ln>
                        <a:solidFill>
                          <a:srgbClr val="000000"/>
                        </a:solidFill>
                      </a:endParaRPr>
                    </a:p>
                  </a:txBody>
                  <a:tcPr marL="12700" marR="12700" marT="1270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r h="306654">
                <a:tc rowSpan="2">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n-US" sz="1050" u="none" strike="noStrike" noProof="0" dirty="0">
                        <a:ln>
                          <a:noFill/>
                        </a:ln>
                        <a:solidFill>
                          <a:srgbClr val="000000"/>
                        </a:solidFill>
                      </a:endParaRPr>
                    </a:p>
                  </a:txBody>
                  <a:tcPr marL="12700" marR="12700" marT="1270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n-US" sz="1050" u="none" strike="noStrike" noProof="0" dirty="0">
                        <a:ln>
                          <a:noFill/>
                        </a:ln>
                        <a:solidFill>
                          <a:srgbClr val="000000"/>
                        </a:solidFill>
                      </a:endParaRPr>
                    </a:p>
                  </a:txBody>
                  <a:tcPr marL="12700" marR="12700" marT="1270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1"/>
                  </a:ext>
                </a:extLst>
              </a:tr>
              <a:tr h="321856">
                <a:tc vMerge="1">
                  <a:txBody>
                    <a:bodyPr/>
                    <a:lstStyle/>
                    <a:p>
                      <a:endParaRPr lang="es-MX" dirty="0"/>
                    </a:p>
                  </a:txBody>
                  <a:tcPr>
                    <a:lnT w="12700" cap="flat" cmpd="sng" algn="ctr">
                      <a:solidFill>
                        <a:srgbClr val="000000"/>
                      </a:solidFill>
                      <a:prstDash val="solid"/>
                      <a:round/>
                      <a:headEnd type="none" w="med" len="med"/>
                      <a:tailEnd type="none" w="med" len="med"/>
                    </a:lnT>
                  </a:tcPr>
                </a:tc>
                <a:tc vMerge="1">
                  <a:txBody>
                    <a:bodyPr/>
                    <a:lstStyle/>
                    <a:p>
                      <a:pPr algn="ctr" fontAlgn="ctr"/>
                      <a:endParaRPr lang="en-US" sz="1050" u="none" strike="noStrike" noProof="0" dirty="0">
                        <a:ln>
                          <a:noFill/>
                        </a:ln>
                        <a:solidFill>
                          <a:srgbClr val="000000"/>
                        </a:solidFill>
                      </a:endParaRPr>
                    </a:p>
                  </a:txBody>
                  <a:tcPr marL="12700" marR="12700" marT="1270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n-US" sz="1050" u="none" strike="noStrike" noProof="0" dirty="0">
                        <a:ln>
                          <a:noFill/>
                        </a:ln>
                        <a:solidFill>
                          <a:srgbClr val="000000"/>
                        </a:solidFill>
                      </a:endParaRPr>
                    </a:p>
                  </a:txBody>
                  <a:tcPr marL="12700" marR="12700" marT="1270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200" b="0" i="0" u="none" strike="noStrike" noProof="0" dirty="0">
                        <a:ln>
                          <a:noFill/>
                        </a:ln>
                        <a:solidFill>
                          <a:srgbClr val="000000"/>
                        </a:solidFill>
                        <a:effectLst/>
                        <a:latin typeface="Arial" panose="020B0604020202020204" pitchFamily="34" charset="0"/>
                      </a:endParaRPr>
                    </a:p>
                  </a:txBody>
                  <a:tcPr marL="12699" marR="12699" marT="126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3"/>
                  </a:ext>
                </a:extLst>
              </a:tr>
            </a:tbl>
          </a:graphicData>
        </a:graphic>
      </p:graphicFrame>
      <p:sp>
        <p:nvSpPr>
          <p:cNvPr id="9" name="Text Box 27" descr="Title2" title="Title2">
            <a:extLst>
              <a:ext uri="{FF2B5EF4-FFF2-40B4-BE49-F238E27FC236}">
                <a16:creationId xmlns:a16="http://schemas.microsoft.com/office/drawing/2014/main" id="{823F18A5-7D73-4ADD-8F92-383A95664724}"/>
              </a:ext>
            </a:extLst>
          </p:cNvPr>
          <p:cNvSpPr txBox="1">
            <a:spLocks noChangeArrowheads="1"/>
          </p:cNvSpPr>
          <p:nvPr/>
        </p:nvSpPr>
        <p:spPr>
          <a:xfrm>
            <a:off x="109699" y="419190"/>
            <a:ext cx="100505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defRPr>
                <a:solidFill>
                  <a:schemeClr val="tx1"/>
                </a:solidFill>
                <a:latin typeface="Arial" panose="020B0604020202020204" pitchFamily="34" charset="0"/>
                <a:ea typeface="MS PGothic" panose="020B0600070205080204" pitchFamily="34" charset="-128"/>
              </a:defRPr>
            </a:lvl1pPr>
            <a:lvl2pPr marL="742950" indent="-285750">
              <a:spcBef>
                <a:spcPct val="200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1600">
                <a:solidFill>
                  <a:schemeClr val="tx1"/>
                </a:solidFill>
                <a:latin typeface="Arial" panose="020B060402020202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1400">
                <a:solidFill>
                  <a:schemeClr val="tx1"/>
                </a:solidFill>
                <a:latin typeface="Arial" panose="020B060402020202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9pPr>
          </a:lstStyle>
          <a:p>
            <a:pPr>
              <a:lnSpc>
                <a:spcPct val="75000"/>
              </a:lnSpc>
              <a:spcBef>
                <a:spcPts val="267"/>
              </a:spcBef>
              <a:spcAft>
                <a:spcPts val="267"/>
              </a:spcAft>
            </a:pPr>
            <a:r>
              <a:rPr lang="en-US" altLang="en-US" sz="2800" b="1" dirty="0">
                <a:latin typeface="+mn-lt"/>
                <a:cs typeface="Arial" panose="020B0604020202020204" pitchFamily="34" charset="0"/>
              </a:rPr>
              <a:t>Title : </a:t>
            </a:r>
            <a:r>
              <a:rPr lang="en-US" sz="2800" b="1" dirty="0">
                <a:latin typeface="+mn-lt"/>
                <a:cs typeface="Arial" panose="020B0604020202020204" pitchFamily="34" charset="0"/>
              </a:rPr>
              <a:t>AOI AI </a:t>
            </a:r>
            <a:endParaRPr lang="en-US" altLang="en-US" sz="2800" b="1" dirty="0">
              <a:latin typeface="+mn-lt"/>
              <a:cs typeface="Arial" panose="020B0604020202020204" pitchFamily="34" charset="0"/>
            </a:endParaRPr>
          </a:p>
        </p:txBody>
      </p:sp>
      <p:grpSp>
        <p:nvGrpSpPr>
          <p:cNvPr id="10" name="Group 2">
            <a:extLst>
              <a:ext uri="{FF2B5EF4-FFF2-40B4-BE49-F238E27FC236}">
                <a16:creationId xmlns:a16="http://schemas.microsoft.com/office/drawing/2014/main" id="{423C078F-2AB5-4F87-A14B-1030620CF2FA}"/>
              </a:ext>
            </a:extLst>
          </p:cNvPr>
          <p:cNvGrpSpPr/>
          <p:nvPr/>
        </p:nvGrpSpPr>
        <p:grpSpPr>
          <a:xfrm>
            <a:off x="72378" y="4934269"/>
            <a:ext cx="16183622" cy="3566160"/>
            <a:chOff x="-1510658" y="3785689"/>
            <a:chExt cx="12138250" cy="2551043"/>
          </a:xfrm>
          <a:noFill/>
        </p:grpSpPr>
        <p:sp>
          <p:nvSpPr>
            <p:cNvPr id="11" name="Rectangle 54">
              <a:extLst>
                <a:ext uri="{FF2B5EF4-FFF2-40B4-BE49-F238E27FC236}">
                  <a16:creationId xmlns:a16="http://schemas.microsoft.com/office/drawing/2014/main" id="{52BD2D01-4BF2-4359-9185-AF17955410D2}"/>
                </a:ext>
              </a:extLst>
            </p:cNvPr>
            <p:cNvSpPr>
              <a:spLocks noChangeArrowheads="1"/>
            </p:cNvSpPr>
            <p:nvPr/>
          </p:nvSpPr>
          <p:spPr>
            <a:xfrm>
              <a:off x="-1482666" y="3799406"/>
              <a:ext cx="6034713" cy="2537326"/>
            </a:xfrm>
            <a:prstGeom prst="rect">
              <a:avLst/>
            </a:prstGeom>
            <a:grpFill/>
            <a:ln w="12700">
              <a:solidFill>
                <a:srgbClr val="FF0000"/>
              </a:solidFill>
              <a:miter lim="800000"/>
            </a:ln>
          </p:spPr>
          <p:txBody>
            <a:bodyPr wrap="none" anchor="ctr"/>
            <a:lstStyle>
              <a:lvl1pPr>
                <a:spcBef>
                  <a:spcPct val="20000"/>
                </a:spcBef>
                <a:buFont typeface="Arial" panose="020B0604020202020204" pitchFamily="34" charset="0"/>
                <a:defRPr>
                  <a:solidFill>
                    <a:schemeClr val="tx1"/>
                  </a:solidFill>
                  <a:latin typeface="Arial" panose="020B0604020202020204" pitchFamily="34" charset="0"/>
                  <a:ea typeface="MS PGothic" panose="020B0600070205080204" pitchFamily="34" charset="-128"/>
                </a:defRPr>
              </a:lvl1pPr>
              <a:lvl2pPr marL="742950" indent="-285750">
                <a:spcBef>
                  <a:spcPct val="200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1600">
                  <a:solidFill>
                    <a:schemeClr val="tx1"/>
                  </a:solidFill>
                  <a:latin typeface="Arial" panose="020B060402020202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1400">
                  <a:solidFill>
                    <a:schemeClr val="tx1"/>
                  </a:solidFill>
                  <a:latin typeface="Arial" panose="020B060402020202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endParaRPr lang="en-US" altLang="en-US" sz="2400" dirty="0">
                <a:solidFill>
                  <a:srgbClr val="000000"/>
                </a:solidFill>
                <a:latin typeface="+mn-lt"/>
                <a:cs typeface="Arial" panose="020B0604020202020204" pitchFamily="34" charset="0"/>
              </a:endParaRPr>
            </a:p>
          </p:txBody>
        </p:sp>
        <p:sp>
          <p:nvSpPr>
            <p:cNvPr id="12" name="Rectangle 55">
              <a:extLst>
                <a:ext uri="{FF2B5EF4-FFF2-40B4-BE49-F238E27FC236}">
                  <a16:creationId xmlns:a16="http://schemas.microsoft.com/office/drawing/2014/main" id="{58E75833-6024-4E9C-9180-A62A8548D303}"/>
                </a:ext>
              </a:extLst>
            </p:cNvPr>
            <p:cNvSpPr>
              <a:spLocks noChangeArrowheads="1"/>
            </p:cNvSpPr>
            <p:nvPr/>
          </p:nvSpPr>
          <p:spPr>
            <a:xfrm>
              <a:off x="4592881" y="3799406"/>
              <a:ext cx="6034711" cy="2537326"/>
            </a:xfrm>
            <a:prstGeom prst="rect">
              <a:avLst/>
            </a:prstGeom>
            <a:grpFill/>
            <a:ln w="12700">
              <a:solidFill>
                <a:srgbClr val="00FF00"/>
              </a:solidFill>
              <a:miter lim="800000"/>
            </a:ln>
          </p:spPr>
          <p:txBody>
            <a:bodyPr wrap="none" anchor="ctr"/>
            <a:lstStyle>
              <a:lvl1pPr>
                <a:spcBef>
                  <a:spcPct val="20000"/>
                </a:spcBef>
                <a:buFont typeface="Arial" panose="020B0604020202020204" pitchFamily="34" charset="0"/>
                <a:defRPr>
                  <a:solidFill>
                    <a:schemeClr val="tx1"/>
                  </a:solidFill>
                  <a:latin typeface="Arial" panose="020B0604020202020204" pitchFamily="34" charset="0"/>
                  <a:ea typeface="MS PGothic" panose="020B0600070205080204" pitchFamily="34" charset="-128"/>
                </a:defRPr>
              </a:lvl1pPr>
              <a:lvl2pPr marL="742950" indent="-285750">
                <a:spcBef>
                  <a:spcPct val="200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1600">
                  <a:solidFill>
                    <a:schemeClr val="tx1"/>
                  </a:solidFill>
                  <a:latin typeface="Arial" panose="020B060402020202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1400">
                  <a:solidFill>
                    <a:schemeClr val="tx1"/>
                  </a:solidFill>
                  <a:latin typeface="Arial" panose="020B060402020202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endParaRPr lang="en-US" altLang="en-US" sz="2400" dirty="0">
                <a:solidFill>
                  <a:srgbClr val="000000"/>
                </a:solidFill>
                <a:latin typeface="+mn-lt"/>
                <a:cs typeface="Arial" panose="020B0604020202020204" pitchFamily="34" charset="0"/>
              </a:endParaRPr>
            </a:p>
          </p:txBody>
        </p:sp>
        <p:sp>
          <p:nvSpPr>
            <p:cNvPr id="13" name="Text Box 56">
              <a:extLst>
                <a:ext uri="{FF2B5EF4-FFF2-40B4-BE49-F238E27FC236}">
                  <a16:creationId xmlns:a16="http://schemas.microsoft.com/office/drawing/2014/main" id="{044C19B0-AABD-4939-BED2-09582E26A6EB}"/>
                </a:ext>
              </a:extLst>
            </p:cNvPr>
            <p:cNvSpPr txBox="1">
              <a:spLocks noChangeArrowheads="1"/>
            </p:cNvSpPr>
            <p:nvPr/>
          </p:nvSpPr>
          <p:spPr>
            <a:xfrm>
              <a:off x="-1510658" y="3785689"/>
              <a:ext cx="1239817" cy="2568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defRPr>
                  <a:solidFill>
                    <a:schemeClr val="tx1"/>
                  </a:solidFill>
                  <a:latin typeface="Arial" panose="020B0604020202020204" pitchFamily="34" charset="0"/>
                  <a:ea typeface="MS PGothic" panose="020B0600070205080204" pitchFamily="34" charset="-128"/>
                </a:defRPr>
              </a:lvl1pPr>
              <a:lvl2pPr marL="742950" indent="-285750">
                <a:spcBef>
                  <a:spcPct val="200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1600">
                  <a:solidFill>
                    <a:schemeClr val="tx1"/>
                  </a:solidFill>
                  <a:latin typeface="Arial" panose="020B060402020202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1400">
                  <a:solidFill>
                    <a:schemeClr val="tx1"/>
                  </a:solidFill>
                  <a:latin typeface="Arial" panose="020B060402020202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733" b="1" u="sng" dirty="0">
                  <a:solidFill>
                    <a:srgbClr val="000000"/>
                  </a:solidFill>
                  <a:latin typeface="+mn-lt"/>
                  <a:cs typeface="Arial" panose="020B0604020202020204" pitchFamily="34" charset="0"/>
                </a:rPr>
                <a:t>Before Kaizen</a:t>
              </a:r>
            </a:p>
          </p:txBody>
        </p:sp>
        <p:sp>
          <p:nvSpPr>
            <p:cNvPr id="14" name="Text Box 59">
              <a:extLst>
                <a:ext uri="{FF2B5EF4-FFF2-40B4-BE49-F238E27FC236}">
                  <a16:creationId xmlns:a16="http://schemas.microsoft.com/office/drawing/2014/main" id="{87AE5845-3A15-44CD-ADFF-0746A2740298}"/>
                </a:ext>
              </a:extLst>
            </p:cNvPr>
            <p:cNvSpPr txBox="1">
              <a:spLocks noChangeArrowheads="1"/>
            </p:cNvSpPr>
            <p:nvPr/>
          </p:nvSpPr>
          <p:spPr>
            <a:xfrm>
              <a:off x="4580758" y="3794258"/>
              <a:ext cx="1103957" cy="2568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defRPr>
                  <a:solidFill>
                    <a:schemeClr val="tx1"/>
                  </a:solidFill>
                  <a:latin typeface="Arial" panose="020B0604020202020204" pitchFamily="34" charset="0"/>
                  <a:ea typeface="MS PGothic" panose="020B0600070205080204" pitchFamily="34" charset="-128"/>
                </a:defRPr>
              </a:lvl1pPr>
              <a:lvl2pPr marL="742950" indent="-285750">
                <a:spcBef>
                  <a:spcPct val="20000"/>
                </a:spcBef>
                <a:buFont typeface="Arial" panose="020B0604020202020204" pitchFamily="34" charset="0"/>
                <a:buChar char="•"/>
                <a:defRPr>
                  <a:solidFill>
                    <a:schemeClr val="tx1"/>
                  </a:solidFill>
                  <a:latin typeface="Arial" panose="020B060402020202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1600">
                  <a:solidFill>
                    <a:schemeClr val="tx1"/>
                  </a:solidFill>
                  <a:latin typeface="Arial" panose="020B060402020202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1400">
                  <a:solidFill>
                    <a:schemeClr val="tx1"/>
                  </a:solidFill>
                  <a:latin typeface="Arial" panose="020B060402020202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733" b="1" u="sng" dirty="0">
                  <a:solidFill>
                    <a:srgbClr val="000000"/>
                  </a:solidFill>
                  <a:latin typeface="+mn-lt"/>
                  <a:cs typeface="Arial" panose="020B0604020202020204" pitchFamily="34" charset="0"/>
                </a:rPr>
                <a:t>After Kaizen</a:t>
              </a:r>
            </a:p>
          </p:txBody>
        </p:sp>
        <p:cxnSp>
          <p:nvCxnSpPr>
            <p:cNvPr id="15" name="AutoShape 60">
              <a:extLst>
                <a:ext uri="{FF2B5EF4-FFF2-40B4-BE49-F238E27FC236}">
                  <a16:creationId xmlns:a16="http://schemas.microsoft.com/office/drawing/2014/main" id="{EAB5BDBD-ECAB-4E43-BA7C-F4766FC9DD73}"/>
                </a:ext>
              </a:extLst>
            </p:cNvPr>
            <p:cNvCxnSpPr>
              <a:cxnSpLocks noChangeShapeType="1"/>
              <a:endCxn id="12" idx="3"/>
            </p:cNvCxnSpPr>
            <p:nvPr/>
          </p:nvCxnSpPr>
          <p:spPr>
            <a:xfrm flipV="1">
              <a:off x="7202594" y="5068069"/>
              <a:ext cx="3424998" cy="39455"/>
            </a:xfrm>
            <a:prstGeom prst="bentConnector3">
              <a:avLst>
                <a:gd name="adj1" fmla="val 105006"/>
              </a:avLst>
            </a:prstGeom>
            <a:grpFill/>
            <a:ln>
              <a:noFill/>
            </a:ln>
            <a:effectLst>
              <a:outerShdw dist="35921" dir="8100000" algn="ctr" rotWithShape="0">
                <a:srgbClr val="000000">
                  <a:alpha val="74997"/>
                </a:srgbClr>
              </a:outerShdw>
            </a:effectLst>
            <a:extLst>
              <a:ext uri="{91240B29-F687-4F45-9708-019B960494DF}">
                <a14:hiddenLine xmlns:a14="http://schemas.microsoft.com/office/drawing/2010/main" w="9525">
                  <a:solidFill>
                    <a:srgbClr val="000000"/>
                  </a:solidFill>
                  <a:miter lim="800000"/>
                  <a:headEnd/>
                  <a:tailEnd type="triangle" w="med" len="med"/>
                </a14:hiddenLine>
              </a:ext>
            </a:extLst>
          </p:spPr>
        </p:cxnSp>
      </p:grpSp>
      <p:pic>
        <p:nvPicPr>
          <p:cNvPr id="24" name="Picture 23">
            <a:extLst>
              <a:ext uri="{FF2B5EF4-FFF2-40B4-BE49-F238E27FC236}">
                <a16:creationId xmlns:a16="http://schemas.microsoft.com/office/drawing/2014/main" id="{D63CF9B5-85EC-48AC-9033-E00CD10097D9}"/>
              </a:ext>
            </a:extLst>
          </p:cNvPr>
          <p:cNvPicPr>
            <a:picLocks noChangeAspect="1"/>
          </p:cNvPicPr>
          <p:nvPr/>
        </p:nvPicPr>
        <p:blipFill>
          <a:blip r:embed="rId2"/>
          <a:stretch>
            <a:fillRect/>
          </a:stretch>
        </p:blipFill>
        <p:spPr>
          <a:xfrm>
            <a:off x="109700" y="5240299"/>
            <a:ext cx="7643172" cy="3055702"/>
          </a:xfrm>
          <a:prstGeom prst="rect">
            <a:avLst/>
          </a:prstGeom>
        </p:spPr>
      </p:pic>
      <p:pic>
        <p:nvPicPr>
          <p:cNvPr id="25" name="Picture 24">
            <a:extLst>
              <a:ext uri="{FF2B5EF4-FFF2-40B4-BE49-F238E27FC236}">
                <a16:creationId xmlns:a16="http://schemas.microsoft.com/office/drawing/2014/main" id="{A556DDF4-CBAA-44E1-95BD-44C1E52EA1C7}"/>
              </a:ext>
            </a:extLst>
          </p:cNvPr>
          <p:cNvPicPr>
            <a:picLocks noChangeAspect="1"/>
          </p:cNvPicPr>
          <p:nvPr/>
        </p:nvPicPr>
        <p:blipFill>
          <a:blip r:embed="rId3"/>
          <a:stretch>
            <a:fillRect/>
          </a:stretch>
        </p:blipFill>
        <p:spPr>
          <a:xfrm>
            <a:off x="8357687" y="5240299"/>
            <a:ext cx="7682413" cy="3159938"/>
          </a:xfrm>
          <a:prstGeom prst="rect">
            <a:avLst/>
          </a:prstGeom>
        </p:spPr>
      </p:pic>
    </p:spTree>
    <p:extLst>
      <p:ext uri="{BB962C8B-B14F-4D97-AF65-F5344CB8AC3E}">
        <p14:creationId xmlns:p14="http://schemas.microsoft.com/office/powerpoint/2010/main" val="1421127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FA3685-34CE-422F-A8F5-FCD7D3CB79A7}"/>
              </a:ext>
            </a:extLst>
          </p:cNvPr>
          <p:cNvSpPr/>
          <p:nvPr/>
        </p:nvSpPr>
        <p:spPr>
          <a:xfrm>
            <a:off x="-16560" y="-34651"/>
            <a:ext cx="3779520" cy="9144000"/>
          </a:xfrm>
          <a:prstGeom prst="rect">
            <a:avLst/>
          </a:prstGeom>
          <a:gradFill rotWithShape="1">
            <a:gsLst>
              <a:gs pos="100000">
                <a:srgbClr val="F1B52C"/>
              </a:gs>
              <a:gs pos="0">
                <a:srgbClr val="CE6D28"/>
              </a:gs>
            </a:gsLst>
            <a:lin ang="2700000" scaled="1"/>
          </a:gradFill>
          <a:ln w="9525" cap="flat" cmpd="sng" algn="ctr">
            <a:noFill/>
            <a:prstDash val="solid"/>
          </a:ln>
          <a:effectLst/>
        </p:spPr>
        <p:txBody>
          <a:bodyPr rtlCol="0" anchor="ctr"/>
          <a:lstStyle/>
          <a:p>
            <a:pPr algn="ctr" defTabSz="1219170"/>
            <a:endParaRPr lang="en-US" sz="2400" kern="0">
              <a:solidFill>
                <a:srgbClr val="333333"/>
              </a:solidFill>
              <a:latin typeface="Century Gothic" panose="020F0302020204030204"/>
            </a:endParaRPr>
          </a:p>
        </p:txBody>
      </p:sp>
      <p:sp>
        <p:nvSpPr>
          <p:cNvPr id="10" name="Rectangle 9">
            <a:extLst>
              <a:ext uri="{FF2B5EF4-FFF2-40B4-BE49-F238E27FC236}">
                <a16:creationId xmlns:a16="http://schemas.microsoft.com/office/drawing/2014/main" id="{16368621-EA7D-4960-80C7-3B1E92B19C9E}"/>
              </a:ext>
            </a:extLst>
          </p:cNvPr>
          <p:cNvSpPr/>
          <p:nvPr/>
        </p:nvSpPr>
        <p:spPr>
          <a:xfrm>
            <a:off x="996062" y="5546222"/>
            <a:ext cx="3718759" cy="2146204"/>
          </a:xfrm>
          <a:prstGeom prst="rect">
            <a:avLst/>
          </a:prstGeom>
          <a:solidFill>
            <a:schemeClr val="bg1">
              <a:lumMod val="9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1219170"/>
            <a:r>
              <a:rPr lang="en-US" altLang="zh-CN" sz="1800" b="1" i="1" dirty="0">
                <a:solidFill>
                  <a:srgbClr val="333333"/>
                </a:solidFill>
                <a:latin typeface="Century Gothic" panose="020F0302020204030204"/>
                <a:ea typeface="宋体" panose="02010600030101010101" pitchFamily="2" charset="-122"/>
              </a:rPr>
              <a:t>Introduced AOI AI  auto judge the fail image online to replace manual operation, and do the head cut result as target. </a:t>
            </a:r>
          </a:p>
        </p:txBody>
      </p:sp>
      <p:sp>
        <p:nvSpPr>
          <p:cNvPr id="18" name="TextBox 17">
            <a:extLst>
              <a:ext uri="{FF2B5EF4-FFF2-40B4-BE49-F238E27FC236}">
                <a16:creationId xmlns:a16="http://schemas.microsoft.com/office/drawing/2014/main" id="{4D68E4FD-0672-441E-A54F-A3CAA49DA8C6}"/>
              </a:ext>
            </a:extLst>
          </p:cNvPr>
          <p:cNvSpPr txBox="1"/>
          <p:nvPr/>
        </p:nvSpPr>
        <p:spPr>
          <a:xfrm>
            <a:off x="5264314" y="327501"/>
            <a:ext cx="2160337" cy="748988"/>
          </a:xfrm>
          <a:prstGeom prst="rect">
            <a:avLst/>
          </a:prstGeom>
          <a:noFill/>
        </p:spPr>
        <p:txBody>
          <a:bodyPr wrap="square" rtlCol="0">
            <a:spAutoFit/>
          </a:bodyPr>
          <a:lstStyle/>
          <a:p>
            <a:pPr defTabSz="1219170"/>
            <a:r>
              <a:rPr lang="en-US" sz="4267" b="1" dirty="0">
                <a:solidFill>
                  <a:srgbClr val="FF0000"/>
                </a:solidFill>
                <a:latin typeface="Century Gothic" panose="020F0302020204030204"/>
              </a:rPr>
              <a:t>BEFORE</a:t>
            </a:r>
          </a:p>
        </p:txBody>
      </p:sp>
      <p:sp>
        <p:nvSpPr>
          <p:cNvPr id="20" name="TextBox 19">
            <a:extLst>
              <a:ext uri="{FF2B5EF4-FFF2-40B4-BE49-F238E27FC236}">
                <a16:creationId xmlns:a16="http://schemas.microsoft.com/office/drawing/2014/main" id="{5E793B2B-4879-41D2-965E-66FEB80CD9DE}"/>
              </a:ext>
            </a:extLst>
          </p:cNvPr>
          <p:cNvSpPr txBox="1"/>
          <p:nvPr/>
        </p:nvSpPr>
        <p:spPr>
          <a:xfrm>
            <a:off x="5264314" y="3316809"/>
            <a:ext cx="2160337" cy="748988"/>
          </a:xfrm>
          <a:prstGeom prst="rect">
            <a:avLst/>
          </a:prstGeom>
          <a:noFill/>
        </p:spPr>
        <p:txBody>
          <a:bodyPr wrap="square" rtlCol="0">
            <a:spAutoFit/>
          </a:bodyPr>
          <a:lstStyle/>
          <a:p>
            <a:pPr defTabSz="1219170"/>
            <a:r>
              <a:rPr lang="en-US" sz="4267" b="1" dirty="0">
                <a:solidFill>
                  <a:srgbClr val="82BC00"/>
                </a:solidFill>
                <a:latin typeface="Century Gothic" panose="020F0302020204030204"/>
              </a:rPr>
              <a:t>AFTER</a:t>
            </a:r>
          </a:p>
        </p:txBody>
      </p:sp>
      <p:sp>
        <p:nvSpPr>
          <p:cNvPr id="23" name="TextBox 22">
            <a:extLst>
              <a:ext uri="{FF2B5EF4-FFF2-40B4-BE49-F238E27FC236}">
                <a16:creationId xmlns:a16="http://schemas.microsoft.com/office/drawing/2014/main" id="{FACF8C3C-6E19-4A41-978E-DD304E3890A9}"/>
              </a:ext>
            </a:extLst>
          </p:cNvPr>
          <p:cNvSpPr txBox="1"/>
          <p:nvPr/>
        </p:nvSpPr>
        <p:spPr>
          <a:xfrm>
            <a:off x="5147470" y="6359371"/>
            <a:ext cx="2160337" cy="748988"/>
          </a:xfrm>
          <a:prstGeom prst="rect">
            <a:avLst/>
          </a:prstGeom>
          <a:noFill/>
        </p:spPr>
        <p:txBody>
          <a:bodyPr wrap="square" rtlCol="0">
            <a:spAutoFit/>
          </a:bodyPr>
          <a:lstStyle/>
          <a:p>
            <a:pPr defTabSz="1219170"/>
            <a:r>
              <a:rPr lang="en-US" sz="4267" b="1" dirty="0">
                <a:solidFill>
                  <a:srgbClr val="0099DD"/>
                </a:solidFill>
                <a:latin typeface="Century Gothic" panose="020F0302020204030204"/>
              </a:rPr>
              <a:t>RESULT</a:t>
            </a:r>
          </a:p>
        </p:txBody>
      </p:sp>
      <p:sp>
        <p:nvSpPr>
          <p:cNvPr id="24" name="TextBox 23">
            <a:extLst>
              <a:ext uri="{FF2B5EF4-FFF2-40B4-BE49-F238E27FC236}">
                <a16:creationId xmlns:a16="http://schemas.microsoft.com/office/drawing/2014/main" id="{C25522F5-B1BC-4CE8-8EFC-BC9D1559CBA8}"/>
              </a:ext>
            </a:extLst>
          </p:cNvPr>
          <p:cNvSpPr txBox="1"/>
          <p:nvPr/>
        </p:nvSpPr>
        <p:spPr>
          <a:xfrm>
            <a:off x="256376" y="2724838"/>
            <a:ext cx="3418979" cy="2554545"/>
          </a:xfrm>
          <a:prstGeom prst="rect">
            <a:avLst/>
          </a:prstGeom>
          <a:noFill/>
        </p:spPr>
        <p:txBody>
          <a:bodyPr wrap="square" rtlCol="0">
            <a:spAutoFit/>
          </a:bodyPr>
          <a:lstStyle/>
          <a:p>
            <a:pPr defTabSz="1219170"/>
            <a:r>
              <a:rPr lang="en-US" sz="3200" b="1" dirty="0">
                <a:solidFill>
                  <a:srgbClr val="FFFFFF"/>
                </a:solidFill>
                <a:latin typeface="Century Gothic" panose="020F0302020204030204"/>
              </a:rPr>
              <a:t>AOIAI Immersion Technology Application in Factory</a:t>
            </a:r>
          </a:p>
        </p:txBody>
      </p:sp>
      <p:sp>
        <p:nvSpPr>
          <p:cNvPr id="28" name="Rectangle 27">
            <a:extLst>
              <a:ext uri="{FF2B5EF4-FFF2-40B4-BE49-F238E27FC236}">
                <a16:creationId xmlns:a16="http://schemas.microsoft.com/office/drawing/2014/main" id="{648B61BF-BF00-4AEA-BF7F-466646E918EB}"/>
              </a:ext>
            </a:extLst>
          </p:cNvPr>
          <p:cNvSpPr/>
          <p:nvPr/>
        </p:nvSpPr>
        <p:spPr>
          <a:xfrm>
            <a:off x="5293049" y="903488"/>
            <a:ext cx="2311157" cy="1221168"/>
          </a:xfrm>
          <a:prstGeom prst="rect">
            <a:avLst/>
          </a:prstGeom>
        </p:spPr>
        <p:txBody>
          <a:bodyPr wrap="square">
            <a:spAutoFit/>
          </a:bodyPr>
          <a:lstStyle/>
          <a:p>
            <a:pPr defTabSz="1934480">
              <a:defRPr/>
            </a:pPr>
            <a:r>
              <a:rPr lang="en-US" sz="1467" dirty="0">
                <a:solidFill>
                  <a:prstClr val="black"/>
                </a:solidFill>
                <a:latin typeface="Century Gothic" panose="020F0302020204030204"/>
              </a:rPr>
              <a:t>Engineer online training new operator face to face </a:t>
            </a:r>
            <a:r>
              <a:rPr lang="en-US" altLang="zh-CN" sz="1467" dirty="0">
                <a:solidFill>
                  <a:prstClr val="black"/>
                </a:solidFill>
                <a:latin typeface="Century Gothic" panose="020F0302020204030204"/>
              </a:rPr>
              <a:t>to learn kinds of AOI fail situation</a:t>
            </a:r>
            <a:r>
              <a:rPr lang="en-US" sz="1467" dirty="0">
                <a:solidFill>
                  <a:prstClr val="black"/>
                </a:solidFill>
                <a:latin typeface="Century Gothic" panose="020F0302020204030204"/>
              </a:rPr>
              <a:t>.</a:t>
            </a:r>
          </a:p>
          <a:p>
            <a:pPr defTabSz="1934480">
              <a:defRPr/>
            </a:pPr>
            <a:endParaRPr lang="en-US" sz="1467" dirty="0">
              <a:solidFill>
                <a:prstClr val="black"/>
              </a:solidFill>
              <a:latin typeface="Century Gothic" panose="020F0302020204030204"/>
            </a:endParaRPr>
          </a:p>
        </p:txBody>
      </p:sp>
      <p:sp>
        <p:nvSpPr>
          <p:cNvPr id="30" name="Rectangle 29">
            <a:extLst>
              <a:ext uri="{FF2B5EF4-FFF2-40B4-BE49-F238E27FC236}">
                <a16:creationId xmlns:a16="http://schemas.microsoft.com/office/drawing/2014/main" id="{E2FA8976-E528-4BAA-AA40-16A62340EA12}"/>
              </a:ext>
            </a:extLst>
          </p:cNvPr>
          <p:cNvSpPr/>
          <p:nvPr/>
        </p:nvSpPr>
        <p:spPr>
          <a:xfrm>
            <a:off x="7808006" y="941591"/>
            <a:ext cx="2411143" cy="995401"/>
          </a:xfrm>
          <a:prstGeom prst="rect">
            <a:avLst/>
          </a:prstGeom>
        </p:spPr>
        <p:txBody>
          <a:bodyPr wrap="square">
            <a:spAutoFit/>
          </a:bodyPr>
          <a:lstStyle>
            <a:defPPr>
              <a:defRPr lang="en-US"/>
            </a:defPPr>
            <a:lvl1pPr marL="0" algn="l" defTabSz="1450896" rtl="0" eaLnBrk="1" latinLnBrk="0" hangingPunct="1">
              <a:defRPr sz="2900" kern="1200">
                <a:solidFill>
                  <a:schemeClr val="tx1"/>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pPr defTabSz="1934480"/>
            <a:r>
              <a:rPr lang="en-US" sz="1467" dirty="0">
                <a:solidFill>
                  <a:prstClr val="black"/>
                </a:solidFill>
                <a:latin typeface="Century Gothic" panose="020F0302020204030204"/>
              </a:rPr>
              <a:t>AOI Machine fail the PCB image and hold  on the software interface.</a:t>
            </a:r>
          </a:p>
          <a:p>
            <a:pPr defTabSz="1934480"/>
            <a:endParaRPr lang="en-US" sz="1467" dirty="0">
              <a:solidFill>
                <a:prstClr val="black"/>
              </a:solidFill>
              <a:latin typeface="Century Gothic" panose="020F0302020204030204"/>
            </a:endParaRPr>
          </a:p>
        </p:txBody>
      </p:sp>
      <p:sp>
        <p:nvSpPr>
          <p:cNvPr id="31" name="Rectangle 30">
            <a:extLst>
              <a:ext uri="{FF2B5EF4-FFF2-40B4-BE49-F238E27FC236}">
                <a16:creationId xmlns:a16="http://schemas.microsoft.com/office/drawing/2014/main" id="{9945F1D9-2DFB-4592-8198-B09C97D09A29}"/>
              </a:ext>
            </a:extLst>
          </p:cNvPr>
          <p:cNvSpPr/>
          <p:nvPr/>
        </p:nvSpPr>
        <p:spPr>
          <a:xfrm>
            <a:off x="10721260" y="865046"/>
            <a:ext cx="2629960" cy="995401"/>
          </a:xfrm>
          <a:prstGeom prst="rect">
            <a:avLst/>
          </a:prstGeom>
        </p:spPr>
        <p:txBody>
          <a:bodyPr wrap="square">
            <a:spAutoFit/>
          </a:bodyPr>
          <a:lstStyle>
            <a:defPPr>
              <a:defRPr lang="en-US"/>
            </a:defPPr>
            <a:lvl1pPr marL="0" algn="l" defTabSz="1450896" rtl="0" eaLnBrk="1" latinLnBrk="0" hangingPunct="1">
              <a:defRPr sz="2900" kern="1200">
                <a:solidFill>
                  <a:schemeClr val="tx1"/>
                </a:solidFill>
                <a:latin typeface="+mn-lt"/>
                <a:ea typeface="+mn-ea"/>
                <a:cs typeface="+mn-cs"/>
              </a:defRPr>
            </a:lvl1pPr>
            <a:lvl2pPr marL="725448" algn="l" defTabSz="1450896" rtl="0" eaLnBrk="1" latinLnBrk="0" hangingPunct="1">
              <a:defRPr sz="2900" kern="1200">
                <a:solidFill>
                  <a:schemeClr val="tx1"/>
                </a:solidFill>
                <a:latin typeface="+mn-lt"/>
                <a:ea typeface="+mn-ea"/>
                <a:cs typeface="+mn-cs"/>
              </a:defRPr>
            </a:lvl2pPr>
            <a:lvl3pPr marL="1450896" algn="l" defTabSz="1450896" rtl="0" eaLnBrk="1" latinLnBrk="0" hangingPunct="1">
              <a:defRPr sz="2900" kern="1200">
                <a:solidFill>
                  <a:schemeClr val="tx1"/>
                </a:solidFill>
                <a:latin typeface="+mn-lt"/>
                <a:ea typeface="+mn-ea"/>
                <a:cs typeface="+mn-cs"/>
              </a:defRPr>
            </a:lvl3pPr>
            <a:lvl4pPr marL="2176343" algn="l" defTabSz="1450896" rtl="0" eaLnBrk="1" latinLnBrk="0" hangingPunct="1">
              <a:defRPr sz="2900" kern="1200">
                <a:solidFill>
                  <a:schemeClr val="tx1"/>
                </a:solidFill>
                <a:latin typeface="+mn-lt"/>
                <a:ea typeface="+mn-ea"/>
                <a:cs typeface="+mn-cs"/>
              </a:defRPr>
            </a:lvl4pPr>
            <a:lvl5pPr marL="2901788" algn="l" defTabSz="1450896" rtl="0" eaLnBrk="1" latinLnBrk="0" hangingPunct="1">
              <a:defRPr sz="2900" kern="1200">
                <a:solidFill>
                  <a:schemeClr val="tx1"/>
                </a:solidFill>
                <a:latin typeface="+mn-lt"/>
                <a:ea typeface="+mn-ea"/>
                <a:cs typeface="+mn-cs"/>
              </a:defRPr>
            </a:lvl5pPr>
            <a:lvl6pPr marL="3627234" algn="l" defTabSz="1450896" rtl="0" eaLnBrk="1" latinLnBrk="0" hangingPunct="1">
              <a:defRPr sz="2900" kern="1200">
                <a:solidFill>
                  <a:schemeClr val="tx1"/>
                </a:solidFill>
                <a:latin typeface="+mn-lt"/>
                <a:ea typeface="+mn-ea"/>
                <a:cs typeface="+mn-cs"/>
              </a:defRPr>
            </a:lvl6pPr>
            <a:lvl7pPr marL="4352684" algn="l" defTabSz="1450896" rtl="0" eaLnBrk="1" latinLnBrk="0" hangingPunct="1">
              <a:defRPr sz="2900" kern="1200">
                <a:solidFill>
                  <a:schemeClr val="tx1"/>
                </a:solidFill>
                <a:latin typeface="+mn-lt"/>
                <a:ea typeface="+mn-ea"/>
                <a:cs typeface="+mn-cs"/>
              </a:defRPr>
            </a:lvl7pPr>
            <a:lvl8pPr marL="5078128" algn="l" defTabSz="1450896" rtl="0" eaLnBrk="1" latinLnBrk="0" hangingPunct="1">
              <a:defRPr sz="2900" kern="1200">
                <a:solidFill>
                  <a:schemeClr val="tx1"/>
                </a:solidFill>
                <a:latin typeface="+mn-lt"/>
                <a:ea typeface="+mn-ea"/>
                <a:cs typeface="+mn-cs"/>
              </a:defRPr>
            </a:lvl8pPr>
            <a:lvl9pPr marL="5803577" algn="l" defTabSz="1450896" rtl="0" eaLnBrk="1" latinLnBrk="0" hangingPunct="1">
              <a:defRPr sz="2900" kern="1200">
                <a:solidFill>
                  <a:schemeClr val="tx1"/>
                </a:solidFill>
                <a:latin typeface="+mn-lt"/>
                <a:ea typeface="+mn-ea"/>
                <a:cs typeface="+mn-cs"/>
              </a:defRPr>
            </a:lvl9pPr>
          </a:lstStyle>
          <a:p>
            <a:pPr defTabSz="1934480"/>
            <a:r>
              <a:rPr lang="en-US" sz="1467" dirty="0">
                <a:solidFill>
                  <a:prstClr val="black"/>
                </a:solidFill>
                <a:latin typeface="Century Gothic" panose="020F0302020204030204"/>
              </a:rPr>
              <a:t>Operator open the image location content one by one confirm and click the NG / Good  result.</a:t>
            </a:r>
          </a:p>
        </p:txBody>
      </p:sp>
      <p:sp>
        <p:nvSpPr>
          <p:cNvPr id="38" name="Rectangle 37">
            <a:extLst>
              <a:ext uri="{FF2B5EF4-FFF2-40B4-BE49-F238E27FC236}">
                <a16:creationId xmlns:a16="http://schemas.microsoft.com/office/drawing/2014/main" id="{7776FFBF-AF23-43AA-9B73-F614F5EC318B}"/>
              </a:ext>
            </a:extLst>
          </p:cNvPr>
          <p:cNvSpPr/>
          <p:nvPr/>
        </p:nvSpPr>
        <p:spPr>
          <a:xfrm>
            <a:off x="5284057" y="4041139"/>
            <a:ext cx="2435112" cy="769634"/>
          </a:xfrm>
          <a:prstGeom prst="rect">
            <a:avLst/>
          </a:prstGeom>
        </p:spPr>
        <p:txBody>
          <a:bodyPr wrap="square">
            <a:spAutoFit/>
          </a:bodyPr>
          <a:lstStyle/>
          <a:p>
            <a:pPr defTabSz="1934480"/>
            <a:r>
              <a:rPr lang="en-US" sz="1467" dirty="0">
                <a:solidFill>
                  <a:prstClr val="black"/>
                </a:solidFill>
                <a:latin typeface="Century Gothic" panose="020F0302020204030204"/>
              </a:rPr>
              <a:t>Collect and training AI brain by kinds of  AOI Image defect Code.</a:t>
            </a:r>
          </a:p>
        </p:txBody>
      </p:sp>
      <p:sp>
        <p:nvSpPr>
          <p:cNvPr id="42" name="Rectangle 41">
            <a:extLst>
              <a:ext uri="{FF2B5EF4-FFF2-40B4-BE49-F238E27FC236}">
                <a16:creationId xmlns:a16="http://schemas.microsoft.com/office/drawing/2014/main" id="{6319963D-0CAB-4729-A3DD-FABBB03EBA34}"/>
              </a:ext>
            </a:extLst>
          </p:cNvPr>
          <p:cNvSpPr/>
          <p:nvPr/>
        </p:nvSpPr>
        <p:spPr>
          <a:xfrm>
            <a:off x="7769831" y="4041139"/>
            <a:ext cx="2411143" cy="995401"/>
          </a:xfrm>
          <a:prstGeom prst="rect">
            <a:avLst/>
          </a:prstGeom>
        </p:spPr>
        <p:txBody>
          <a:bodyPr wrap="square">
            <a:spAutoFit/>
          </a:bodyPr>
          <a:lstStyle/>
          <a:p>
            <a:pPr defTabSz="1934480"/>
            <a:r>
              <a:rPr lang="en-US" sz="1467" dirty="0">
                <a:solidFill>
                  <a:prstClr val="black"/>
                </a:solidFill>
              </a:rPr>
              <a:t>AOI Machine fail the PCB image and hold  on the software interface.</a:t>
            </a:r>
          </a:p>
          <a:p>
            <a:pPr defTabSz="1934480"/>
            <a:endParaRPr lang="en-US" sz="1467" dirty="0">
              <a:solidFill>
                <a:prstClr val="black"/>
              </a:solidFill>
              <a:latin typeface="Century Gothic" panose="020F0302020204030204"/>
            </a:endParaRPr>
          </a:p>
        </p:txBody>
      </p:sp>
      <p:sp>
        <p:nvSpPr>
          <p:cNvPr id="56" name="Oval 55">
            <a:extLst>
              <a:ext uri="{FF2B5EF4-FFF2-40B4-BE49-F238E27FC236}">
                <a16:creationId xmlns:a16="http://schemas.microsoft.com/office/drawing/2014/main" id="{461D9863-2B70-41EE-88E3-1C1FEB6527C2}"/>
              </a:ext>
            </a:extLst>
          </p:cNvPr>
          <p:cNvSpPr/>
          <p:nvPr/>
        </p:nvSpPr>
        <p:spPr>
          <a:xfrm>
            <a:off x="7769831" y="1826815"/>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2</a:t>
            </a:r>
          </a:p>
        </p:txBody>
      </p:sp>
      <p:cxnSp>
        <p:nvCxnSpPr>
          <p:cNvPr id="60" name="Straight Connector 59">
            <a:extLst>
              <a:ext uri="{FF2B5EF4-FFF2-40B4-BE49-F238E27FC236}">
                <a16:creationId xmlns:a16="http://schemas.microsoft.com/office/drawing/2014/main" id="{EA76FFB5-521E-4A56-9D13-545F86F70C74}"/>
              </a:ext>
            </a:extLst>
          </p:cNvPr>
          <p:cNvCxnSpPr>
            <a:cxnSpLocks/>
          </p:cNvCxnSpPr>
          <p:nvPr/>
        </p:nvCxnSpPr>
        <p:spPr>
          <a:xfrm>
            <a:off x="5418584" y="3323905"/>
            <a:ext cx="9704976" cy="0"/>
          </a:xfrm>
          <a:prstGeom prst="line">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5" name="Straight Connector 64">
            <a:extLst>
              <a:ext uri="{FF2B5EF4-FFF2-40B4-BE49-F238E27FC236}">
                <a16:creationId xmlns:a16="http://schemas.microsoft.com/office/drawing/2014/main" id="{8DCCA3AA-CF0B-482B-8F3F-61E6EF09CE37}"/>
              </a:ext>
            </a:extLst>
          </p:cNvPr>
          <p:cNvCxnSpPr>
            <a:cxnSpLocks/>
          </p:cNvCxnSpPr>
          <p:nvPr/>
        </p:nvCxnSpPr>
        <p:spPr>
          <a:xfrm>
            <a:off x="5463285" y="6386573"/>
            <a:ext cx="9660275" cy="0"/>
          </a:xfrm>
          <a:prstGeom prst="line">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2" name="Oval 81">
            <a:extLst>
              <a:ext uri="{FF2B5EF4-FFF2-40B4-BE49-F238E27FC236}">
                <a16:creationId xmlns:a16="http://schemas.microsoft.com/office/drawing/2014/main" id="{E658D185-AFAC-44B3-B120-F2741A96A526}"/>
              </a:ext>
            </a:extLst>
          </p:cNvPr>
          <p:cNvSpPr/>
          <p:nvPr/>
        </p:nvSpPr>
        <p:spPr>
          <a:xfrm>
            <a:off x="7769831" y="4924071"/>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2</a:t>
            </a:r>
          </a:p>
        </p:txBody>
      </p:sp>
      <p:sp>
        <p:nvSpPr>
          <p:cNvPr id="41" name="Rectangle 40">
            <a:extLst>
              <a:ext uri="{FF2B5EF4-FFF2-40B4-BE49-F238E27FC236}">
                <a16:creationId xmlns:a16="http://schemas.microsoft.com/office/drawing/2014/main" id="{02B41B26-136F-4E5D-BB78-0A297CAA8AA8}"/>
              </a:ext>
            </a:extLst>
          </p:cNvPr>
          <p:cNvSpPr/>
          <p:nvPr/>
        </p:nvSpPr>
        <p:spPr>
          <a:xfrm>
            <a:off x="10219149" y="3778618"/>
            <a:ext cx="2506813" cy="1446935"/>
          </a:xfrm>
          <a:prstGeom prst="rect">
            <a:avLst/>
          </a:prstGeom>
        </p:spPr>
        <p:txBody>
          <a:bodyPr wrap="square">
            <a:spAutoFit/>
          </a:bodyPr>
          <a:lstStyle/>
          <a:p>
            <a:pPr defTabSz="1934480"/>
            <a:r>
              <a:rPr lang="en-US" sz="1467" dirty="0">
                <a:solidFill>
                  <a:prstClr val="black"/>
                </a:solidFill>
                <a:latin typeface="Century Gothic" panose="020F0302020204030204"/>
              </a:rPr>
              <a:t>Passer download the AOI fail image and AI auto judge the location image as NG / Good Result and save in database.</a:t>
            </a:r>
          </a:p>
          <a:p>
            <a:pPr defTabSz="1934480"/>
            <a:endParaRPr lang="en-US" sz="1467" dirty="0">
              <a:solidFill>
                <a:prstClr val="black"/>
              </a:solidFill>
              <a:latin typeface="Century Gothic" panose="020F0302020204030204"/>
            </a:endParaRPr>
          </a:p>
        </p:txBody>
      </p:sp>
      <p:pic>
        <p:nvPicPr>
          <p:cNvPr id="55" name="Picture 54">
            <a:extLst>
              <a:ext uri="{FF2B5EF4-FFF2-40B4-BE49-F238E27FC236}">
                <a16:creationId xmlns:a16="http://schemas.microsoft.com/office/drawing/2014/main" id="{C63666AF-00EE-4FA7-9A1A-3FBF0A38F3C5}"/>
              </a:ext>
            </a:extLst>
          </p:cNvPr>
          <p:cNvPicPr>
            <a:picLocks noChangeAspect="1"/>
          </p:cNvPicPr>
          <p:nvPr/>
        </p:nvPicPr>
        <p:blipFill>
          <a:blip r:embed="rId3"/>
          <a:stretch>
            <a:fillRect/>
          </a:stretch>
        </p:blipFill>
        <p:spPr>
          <a:xfrm>
            <a:off x="8298214" y="1723992"/>
            <a:ext cx="1429495" cy="1614950"/>
          </a:xfrm>
          <a:prstGeom prst="rect">
            <a:avLst/>
          </a:prstGeom>
        </p:spPr>
      </p:pic>
      <p:pic>
        <p:nvPicPr>
          <p:cNvPr id="81" name="Picture 80">
            <a:extLst>
              <a:ext uri="{FF2B5EF4-FFF2-40B4-BE49-F238E27FC236}">
                <a16:creationId xmlns:a16="http://schemas.microsoft.com/office/drawing/2014/main" id="{C317159B-2963-4348-99CE-EAC955975D99}"/>
              </a:ext>
            </a:extLst>
          </p:cNvPr>
          <p:cNvPicPr>
            <a:picLocks/>
          </p:cNvPicPr>
          <p:nvPr/>
        </p:nvPicPr>
        <p:blipFill>
          <a:blip r:embed="rId4" cstate="email">
            <a:extLst>
              <a:ext uri="{28A0092B-C50C-407E-A947-70E740481C1C}">
                <a14:useLocalDpi xmlns:a14="http://schemas.microsoft.com/office/drawing/2010/main"/>
              </a:ext>
            </a:extLst>
          </a:blip>
          <a:stretch>
            <a:fillRect/>
          </a:stretch>
        </p:blipFill>
        <p:spPr>
          <a:xfrm>
            <a:off x="5447127" y="2037185"/>
            <a:ext cx="1939349" cy="1073644"/>
          </a:xfrm>
          <a:prstGeom prst="rect">
            <a:avLst/>
          </a:prstGeom>
          <a:ln>
            <a:solidFill>
              <a:schemeClr val="bg1"/>
            </a:solidFill>
          </a:ln>
          <a:effectLst/>
        </p:spPr>
      </p:pic>
      <p:sp>
        <p:nvSpPr>
          <p:cNvPr id="4" name="Oval 3">
            <a:extLst>
              <a:ext uri="{FF2B5EF4-FFF2-40B4-BE49-F238E27FC236}">
                <a16:creationId xmlns:a16="http://schemas.microsoft.com/office/drawing/2014/main" id="{DD2BF063-3D5C-46CB-8B82-AED12FCEFD19}"/>
              </a:ext>
            </a:extLst>
          </p:cNvPr>
          <p:cNvSpPr/>
          <p:nvPr/>
        </p:nvSpPr>
        <p:spPr>
          <a:xfrm>
            <a:off x="5284058" y="1814149"/>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1</a:t>
            </a:r>
          </a:p>
        </p:txBody>
      </p:sp>
      <p:pic>
        <p:nvPicPr>
          <p:cNvPr id="3" name="Picture 2">
            <a:extLst>
              <a:ext uri="{FF2B5EF4-FFF2-40B4-BE49-F238E27FC236}">
                <a16:creationId xmlns:a16="http://schemas.microsoft.com/office/drawing/2014/main" id="{158F5934-55EE-4F5E-B6A2-38B5A5B51AB3}"/>
              </a:ext>
            </a:extLst>
          </p:cNvPr>
          <p:cNvPicPr>
            <a:picLocks noChangeAspect="1"/>
          </p:cNvPicPr>
          <p:nvPr/>
        </p:nvPicPr>
        <p:blipFill>
          <a:blip r:embed="rId5"/>
          <a:stretch>
            <a:fillRect/>
          </a:stretch>
        </p:blipFill>
        <p:spPr>
          <a:xfrm>
            <a:off x="5422025" y="4980472"/>
            <a:ext cx="2142565" cy="1249405"/>
          </a:xfrm>
          <a:prstGeom prst="rect">
            <a:avLst/>
          </a:prstGeom>
        </p:spPr>
      </p:pic>
      <p:sp>
        <p:nvSpPr>
          <p:cNvPr id="79" name="Oval 78">
            <a:extLst>
              <a:ext uri="{FF2B5EF4-FFF2-40B4-BE49-F238E27FC236}">
                <a16:creationId xmlns:a16="http://schemas.microsoft.com/office/drawing/2014/main" id="{BB910C4C-0FBF-4015-A1BB-545B4213ED22}"/>
              </a:ext>
            </a:extLst>
          </p:cNvPr>
          <p:cNvSpPr/>
          <p:nvPr/>
        </p:nvSpPr>
        <p:spPr>
          <a:xfrm>
            <a:off x="5284058" y="4962618"/>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1</a:t>
            </a:r>
          </a:p>
        </p:txBody>
      </p:sp>
      <p:pic>
        <p:nvPicPr>
          <p:cNvPr id="84" name="Picture 83">
            <a:extLst>
              <a:ext uri="{FF2B5EF4-FFF2-40B4-BE49-F238E27FC236}">
                <a16:creationId xmlns:a16="http://schemas.microsoft.com/office/drawing/2014/main" id="{31418F02-3F20-4C7B-82AB-2735CFAE10AD}"/>
              </a:ext>
            </a:extLst>
          </p:cNvPr>
          <p:cNvPicPr>
            <a:picLocks noChangeAspect="1"/>
          </p:cNvPicPr>
          <p:nvPr/>
        </p:nvPicPr>
        <p:blipFill>
          <a:blip r:embed="rId3"/>
          <a:stretch>
            <a:fillRect/>
          </a:stretch>
        </p:blipFill>
        <p:spPr>
          <a:xfrm>
            <a:off x="8259668" y="4797699"/>
            <a:ext cx="1429495" cy="1614950"/>
          </a:xfrm>
          <a:prstGeom prst="rect">
            <a:avLst/>
          </a:prstGeom>
        </p:spPr>
      </p:pic>
      <p:pic>
        <p:nvPicPr>
          <p:cNvPr id="85" name="Picture 84">
            <a:extLst>
              <a:ext uri="{FF2B5EF4-FFF2-40B4-BE49-F238E27FC236}">
                <a16:creationId xmlns:a16="http://schemas.microsoft.com/office/drawing/2014/main" id="{299E0544-BB00-406A-93BC-1149F08ACFF3}"/>
              </a:ext>
            </a:extLst>
          </p:cNvPr>
          <p:cNvPicPr>
            <a:picLocks noChangeAspect="1"/>
          </p:cNvPicPr>
          <p:nvPr/>
        </p:nvPicPr>
        <p:blipFill>
          <a:blip r:embed="rId6"/>
          <a:stretch>
            <a:fillRect/>
          </a:stretch>
        </p:blipFill>
        <p:spPr>
          <a:xfrm>
            <a:off x="10229062" y="5046444"/>
            <a:ext cx="2496900" cy="1340129"/>
          </a:xfrm>
          <a:prstGeom prst="rect">
            <a:avLst/>
          </a:prstGeom>
        </p:spPr>
      </p:pic>
      <p:sp>
        <p:nvSpPr>
          <p:cNvPr id="83" name="Oval 82">
            <a:extLst>
              <a:ext uri="{FF2B5EF4-FFF2-40B4-BE49-F238E27FC236}">
                <a16:creationId xmlns:a16="http://schemas.microsoft.com/office/drawing/2014/main" id="{0485E177-0890-4C22-8C3B-6BF0C28BDF85}"/>
              </a:ext>
            </a:extLst>
          </p:cNvPr>
          <p:cNvSpPr/>
          <p:nvPr/>
        </p:nvSpPr>
        <p:spPr>
          <a:xfrm>
            <a:off x="10232745" y="4934886"/>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3</a:t>
            </a:r>
          </a:p>
        </p:txBody>
      </p:sp>
      <p:pic>
        <p:nvPicPr>
          <p:cNvPr id="86" name="Picture 85">
            <a:extLst>
              <a:ext uri="{FF2B5EF4-FFF2-40B4-BE49-F238E27FC236}">
                <a16:creationId xmlns:a16="http://schemas.microsoft.com/office/drawing/2014/main" id="{0ED14E36-457C-4120-90B3-4367FC578887}"/>
              </a:ext>
            </a:extLst>
          </p:cNvPr>
          <p:cNvPicPr>
            <a:picLocks noChangeAspect="1"/>
          </p:cNvPicPr>
          <p:nvPr/>
        </p:nvPicPr>
        <p:blipFill>
          <a:blip r:embed="rId7"/>
          <a:stretch>
            <a:fillRect/>
          </a:stretch>
        </p:blipFill>
        <p:spPr>
          <a:xfrm>
            <a:off x="12912460" y="4897947"/>
            <a:ext cx="2987517" cy="1446935"/>
          </a:xfrm>
          <a:prstGeom prst="rect">
            <a:avLst/>
          </a:prstGeom>
        </p:spPr>
      </p:pic>
      <p:sp>
        <p:nvSpPr>
          <p:cNvPr id="88" name="Rectangle 87">
            <a:extLst>
              <a:ext uri="{FF2B5EF4-FFF2-40B4-BE49-F238E27FC236}">
                <a16:creationId xmlns:a16="http://schemas.microsoft.com/office/drawing/2014/main" id="{1F57A130-A29E-4FD5-851A-497EC1F8E140}"/>
              </a:ext>
            </a:extLst>
          </p:cNvPr>
          <p:cNvSpPr/>
          <p:nvPr/>
        </p:nvSpPr>
        <p:spPr>
          <a:xfrm>
            <a:off x="13278307" y="3427666"/>
            <a:ext cx="2506813" cy="1672702"/>
          </a:xfrm>
          <a:prstGeom prst="rect">
            <a:avLst/>
          </a:prstGeom>
        </p:spPr>
        <p:txBody>
          <a:bodyPr wrap="square">
            <a:spAutoFit/>
          </a:bodyPr>
          <a:lstStyle/>
          <a:p>
            <a:pPr defTabSz="1934480"/>
            <a:r>
              <a:rPr lang="en-US" sz="1467" dirty="0">
                <a:solidFill>
                  <a:prstClr val="black"/>
                </a:solidFill>
                <a:latin typeface="Century Gothic" panose="020F0302020204030204"/>
              </a:rPr>
              <a:t>Client program monitor the log and auto get the database’s location AI result then auto click the NG / Good button on the software interface.</a:t>
            </a:r>
          </a:p>
          <a:p>
            <a:pPr defTabSz="1934480"/>
            <a:endParaRPr lang="en-US" sz="1467" dirty="0">
              <a:solidFill>
                <a:prstClr val="black"/>
              </a:solidFill>
              <a:latin typeface="Century Gothic" panose="020F0302020204030204"/>
            </a:endParaRPr>
          </a:p>
        </p:txBody>
      </p:sp>
      <p:sp>
        <p:nvSpPr>
          <p:cNvPr id="89" name="Oval 88">
            <a:extLst>
              <a:ext uri="{FF2B5EF4-FFF2-40B4-BE49-F238E27FC236}">
                <a16:creationId xmlns:a16="http://schemas.microsoft.com/office/drawing/2014/main" id="{A5E66D2C-7C16-4362-89ED-58E57DAAE133}"/>
              </a:ext>
            </a:extLst>
          </p:cNvPr>
          <p:cNvSpPr/>
          <p:nvPr/>
        </p:nvSpPr>
        <p:spPr>
          <a:xfrm>
            <a:off x="12922230" y="4717756"/>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4</a:t>
            </a:r>
          </a:p>
        </p:txBody>
      </p:sp>
      <p:pic>
        <p:nvPicPr>
          <p:cNvPr id="7" name="Picture 6">
            <a:extLst>
              <a:ext uri="{FF2B5EF4-FFF2-40B4-BE49-F238E27FC236}">
                <a16:creationId xmlns:a16="http://schemas.microsoft.com/office/drawing/2014/main" id="{F3BAA9EA-D06D-4AD2-8E53-9CC0FF18349F}"/>
              </a:ext>
            </a:extLst>
          </p:cNvPr>
          <p:cNvPicPr>
            <a:picLocks noChangeAspect="1"/>
          </p:cNvPicPr>
          <p:nvPr/>
        </p:nvPicPr>
        <p:blipFill>
          <a:blip r:embed="rId8"/>
          <a:stretch>
            <a:fillRect/>
          </a:stretch>
        </p:blipFill>
        <p:spPr>
          <a:xfrm>
            <a:off x="10828953" y="2089527"/>
            <a:ext cx="2093277" cy="1075032"/>
          </a:xfrm>
          <a:prstGeom prst="rect">
            <a:avLst/>
          </a:prstGeom>
        </p:spPr>
      </p:pic>
      <p:sp>
        <p:nvSpPr>
          <p:cNvPr id="58" name="Oval 57">
            <a:extLst>
              <a:ext uri="{FF2B5EF4-FFF2-40B4-BE49-F238E27FC236}">
                <a16:creationId xmlns:a16="http://schemas.microsoft.com/office/drawing/2014/main" id="{C4A924F7-4484-49CB-9588-A9C4DE91C2E5}"/>
              </a:ext>
            </a:extLst>
          </p:cNvPr>
          <p:cNvSpPr/>
          <p:nvPr/>
        </p:nvSpPr>
        <p:spPr>
          <a:xfrm>
            <a:off x="10654304" y="1835838"/>
            <a:ext cx="462711" cy="462711"/>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r>
              <a:rPr lang="en-US" sz="2400" b="1" i="1" dirty="0">
                <a:solidFill>
                  <a:sysClr val="windowText" lastClr="000000"/>
                </a:solidFill>
                <a:latin typeface="Century Gothic" panose="020F0302020204030204"/>
              </a:rPr>
              <a:t>3</a:t>
            </a:r>
          </a:p>
        </p:txBody>
      </p:sp>
      <p:pic>
        <p:nvPicPr>
          <p:cNvPr id="96" name="Picture 6" descr="The 8 Wastes of Lean Manufacturing">
            <a:extLst>
              <a:ext uri="{FF2B5EF4-FFF2-40B4-BE49-F238E27FC236}">
                <a16:creationId xmlns:a16="http://schemas.microsoft.com/office/drawing/2014/main" id="{EF888EAE-BA41-4417-B704-09424678685B}"/>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54588" b="79782" l="3125" r="15625">
                        <a14:foregroundMark x1="3125" y1="66096" x2="3125" y2="66096"/>
                        <a14:foregroundMark x1="9453" y1="79782" x2="9453" y2="79782"/>
                        <a14:foregroundMark x1="9219" y1="54743" x2="9219" y2="54743"/>
                        <a14:foregroundMark x1="15547" y1="67185" x2="15547" y2="67185"/>
                      </a14:backgroundRemoval>
                    </a14:imgEffect>
                  </a14:imgLayer>
                </a14:imgProps>
              </a:ext>
              <a:ext uri="{28A0092B-C50C-407E-A947-70E740481C1C}">
                <a14:useLocalDpi xmlns:a14="http://schemas.microsoft.com/office/drawing/2010/main" val="0"/>
              </a:ext>
            </a:extLst>
          </a:blip>
          <a:srcRect l="1976" t="51759" r="82738" b="18329"/>
          <a:stretch/>
        </p:blipFill>
        <p:spPr bwMode="auto">
          <a:xfrm>
            <a:off x="5463285" y="7078866"/>
            <a:ext cx="709251" cy="697209"/>
          </a:xfrm>
          <a:prstGeom prst="rect">
            <a:avLst/>
          </a:prstGeom>
          <a:noFill/>
          <a:extLst>
            <a:ext uri="{909E8E84-426E-40DD-AFC4-6F175D3DCCD1}">
              <a14:hiddenFill xmlns:a14="http://schemas.microsoft.com/office/drawing/2010/main">
                <a:solidFill>
                  <a:srgbClr val="FFFFFF"/>
                </a:solidFill>
              </a14:hiddenFill>
            </a:ext>
          </a:extLst>
        </p:spPr>
      </p:pic>
      <p:sp>
        <p:nvSpPr>
          <p:cNvPr id="97" name="TextBox 96">
            <a:extLst>
              <a:ext uri="{FF2B5EF4-FFF2-40B4-BE49-F238E27FC236}">
                <a16:creationId xmlns:a16="http://schemas.microsoft.com/office/drawing/2014/main" id="{73DD9D1A-C91C-4210-910E-0D99875BD3C6}"/>
              </a:ext>
            </a:extLst>
          </p:cNvPr>
          <p:cNvSpPr txBox="1"/>
          <p:nvPr/>
        </p:nvSpPr>
        <p:spPr>
          <a:xfrm>
            <a:off x="6119896" y="7201678"/>
            <a:ext cx="2160337" cy="318100"/>
          </a:xfrm>
          <a:prstGeom prst="rect">
            <a:avLst/>
          </a:prstGeom>
          <a:noFill/>
        </p:spPr>
        <p:txBody>
          <a:bodyPr wrap="square">
            <a:spAutoFit/>
          </a:bodyPr>
          <a:lstStyle>
            <a:defPPr>
              <a:defRPr lang="en-US"/>
            </a:defPPr>
            <a:lvl1pPr>
              <a:defRPr sz="1100"/>
            </a:lvl1pPr>
          </a:lstStyle>
          <a:p>
            <a:pPr defTabSz="1219170"/>
            <a:r>
              <a:rPr lang="en-US" sz="1467" b="1" dirty="0">
                <a:solidFill>
                  <a:srgbClr val="333333"/>
                </a:solidFill>
                <a:latin typeface="Century Gothic" panose="020F0302020204030204"/>
              </a:rPr>
              <a:t>H</a:t>
            </a:r>
            <a:r>
              <a:rPr lang="en-US" altLang="zh-CN" sz="1467" b="1" dirty="0">
                <a:solidFill>
                  <a:srgbClr val="333333"/>
                </a:solidFill>
                <a:latin typeface="Century Gothic" panose="020F0302020204030204"/>
              </a:rPr>
              <a:t>eadcount</a:t>
            </a:r>
            <a:endParaRPr lang="en-US" sz="1467" b="1" dirty="0">
              <a:solidFill>
                <a:srgbClr val="333333"/>
              </a:solidFill>
              <a:latin typeface="Century Gothic" panose="020F0302020204030204"/>
            </a:endParaRPr>
          </a:p>
        </p:txBody>
      </p:sp>
      <p:sp>
        <p:nvSpPr>
          <p:cNvPr id="98" name="TextBox 97">
            <a:extLst>
              <a:ext uri="{FF2B5EF4-FFF2-40B4-BE49-F238E27FC236}">
                <a16:creationId xmlns:a16="http://schemas.microsoft.com/office/drawing/2014/main" id="{08F30052-31A4-45D6-BAB3-0408E4800416}"/>
              </a:ext>
            </a:extLst>
          </p:cNvPr>
          <p:cNvSpPr txBox="1"/>
          <p:nvPr/>
        </p:nvSpPr>
        <p:spPr>
          <a:xfrm>
            <a:off x="7769831" y="7136531"/>
            <a:ext cx="2160337" cy="318100"/>
          </a:xfrm>
          <a:prstGeom prst="rect">
            <a:avLst/>
          </a:prstGeom>
          <a:noFill/>
        </p:spPr>
        <p:txBody>
          <a:bodyPr wrap="square">
            <a:spAutoFit/>
          </a:bodyPr>
          <a:lstStyle>
            <a:defPPr>
              <a:defRPr lang="en-US"/>
            </a:defPPr>
            <a:lvl1pPr>
              <a:defRPr sz="1050">
                <a:latin typeface="+mj-lt"/>
              </a:defRPr>
            </a:lvl1pPr>
          </a:lstStyle>
          <a:p>
            <a:pPr defTabSz="1219170"/>
            <a:r>
              <a:rPr lang="en-US" sz="1467" b="1" dirty="0">
                <a:solidFill>
                  <a:srgbClr val="333333"/>
                </a:solidFill>
                <a:latin typeface="Century Gothic" panose="020F0302020204030204"/>
              </a:rPr>
              <a:t>12 People</a:t>
            </a:r>
          </a:p>
        </p:txBody>
      </p:sp>
      <p:sp>
        <p:nvSpPr>
          <p:cNvPr id="99" name="Arrow: Down 98">
            <a:extLst>
              <a:ext uri="{FF2B5EF4-FFF2-40B4-BE49-F238E27FC236}">
                <a16:creationId xmlns:a16="http://schemas.microsoft.com/office/drawing/2014/main" id="{13346F7C-CAB5-4FE0-BFF0-6BC89D5BC060}"/>
              </a:ext>
            </a:extLst>
          </p:cNvPr>
          <p:cNvSpPr/>
          <p:nvPr/>
        </p:nvSpPr>
        <p:spPr>
          <a:xfrm>
            <a:off x="7468300" y="7284706"/>
            <a:ext cx="250869" cy="407720"/>
          </a:xfrm>
          <a:prstGeom prst="downArrow">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1219170"/>
            <a:endParaRPr lang="en-US" sz="2400" b="1">
              <a:solidFill>
                <a:srgbClr val="FFFFFF"/>
              </a:solidFill>
              <a:latin typeface="Century Gothic" panose="020F0302020204030204"/>
            </a:endParaRPr>
          </a:p>
        </p:txBody>
      </p:sp>
      <p:sp>
        <p:nvSpPr>
          <p:cNvPr id="100" name="TextBox 99">
            <a:extLst>
              <a:ext uri="{FF2B5EF4-FFF2-40B4-BE49-F238E27FC236}">
                <a16:creationId xmlns:a16="http://schemas.microsoft.com/office/drawing/2014/main" id="{F2ACDD48-E087-4ED8-A7BA-BD21A14AEFB2}"/>
              </a:ext>
            </a:extLst>
          </p:cNvPr>
          <p:cNvSpPr txBox="1"/>
          <p:nvPr/>
        </p:nvSpPr>
        <p:spPr>
          <a:xfrm>
            <a:off x="7778744" y="7556236"/>
            <a:ext cx="2160337" cy="318100"/>
          </a:xfrm>
          <a:prstGeom prst="rect">
            <a:avLst/>
          </a:prstGeom>
          <a:noFill/>
        </p:spPr>
        <p:txBody>
          <a:bodyPr wrap="square">
            <a:spAutoFit/>
          </a:bodyPr>
          <a:lstStyle>
            <a:defPPr>
              <a:defRPr lang="en-US"/>
            </a:defPPr>
            <a:lvl1pPr>
              <a:defRPr sz="1050">
                <a:latin typeface="+mj-lt"/>
              </a:defRPr>
            </a:lvl1pPr>
          </a:lstStyle>
          <a:p>
            <a:pPr defTabSz="1219170"/>
            <a:r>
              <a:rPr lang="en-US" sz="1467" b="1" dirty="0">
                <a:solidFill>
                  <a:srgbClr val="333333"/>
                </a:solidFill>
                <a:latin typeface="Century Gothic" panose="020F0302020204030204"/>
              </a:rPr>
              <a:t>0 People</a:t>
            </a:r>
          </a:p>
        </p:txBody>
      </p:sp>
    </p:spTree>
    <p:extLst>
      <p:ext uri="{BB962C8B-B14F-4D97-AF65-F5344CB8AC3E}">
        <p14:creationId xmlns:p14="http://schemas.microsoft.com/office/powerpoint/2010/main" val="326616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19BC7B5-B143-440C-8BB7-1941F459D7B8}"/>
              </a:ext>
            </a:extLst>
          </p:cNvPr>
          <p:cNvSpPr/>
          <p:nvPr/>
        </p:nvSpPr>
        <p:spPr>
          <a:xfrm>
            <a:off x="300037" y="4250487"/>
            <a:ext cx="9796463" cy="3441700"/>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4" name="Title 2">
            <a:extLst>
              <a:ext uri="{FF2B5EF4-FFF2-40B4-BE49-F238E27FC236}">
                <a16:creationId xmlns:a16="http://schemas.microsoft.com/office/drawing/2014/main" id="{8F7F073A-3C13-40B4-A077-6F87856CEEE4}"/>
              </a:ext>
            </a:extLst>
          </p:cNvPr>
          <p:cNvSpPr txBox="1">
            <a:spLocks/>
          </p:cNvSpPr>
          <p:nvPr/>
        </p:nvSpPr>
        <p:spPr>
          <a:xfrm>
            <a:off x="631825" y="455613"/>
            <a:ext cx="15624175" cy="838200"/>
          </a:xfrm>
          <a:prstGeom prst="rect">
            <a:avLst/>
          </a:prstGeom>
        </p:spPr>
        <p:txBody>
          <a:bodyPr vert="horz" lIns="0" tIns="0" rIns="0" bIns="0" rtlCol="0" anchor="b">
            <a:normAutofit/>
          </a:bodyPr>
          <a:lstStyle>
            <a:lvl1pPr algn="l" defTabSz="812650" rtl="0" eaLnBrk="1" latinLnBrk="0" hangingPunct="1">
              <a:lnSpc>
                <a:spcPct val="89000"/>
              </a:lnSpc>
              <a:spcBef>
                <a:spcPct val="0"/>
              </a:spcBef>
              <a:buNone/>
              <a:defRPr sz="4600" b="1" kern="1200">
                <a:solidFill>
                  <a:schemeClr val="tx1"/>
                </a:solidFill>
                <a:latin typeface="+mj-lt"/>
                <a:ea typeface="+mj-ea"/>
                <a:cs typeface="+mj-cs"/>
              </a:defRPr>
            </a:lvl1pPr>
          </a:lstStyle>
          <a:p>
            <a:r>
              <a:rPr lang="en-US">
                <a:solidFill>
                  <a:srgbClr val="33CCFF"/>
                </a:solidFill>
              </a:rPr>
              <a:t>Best Practice Implementation Method and Procedure</a:t>
            </a:r>
            <a:endParaRPr lang="en-US" dirty="0">
              <a:solidFill>
                <a:srgbClr val="33CCFF"/>
              </a:solidFill>
            </a:endParaRPr>
          </a:p>
        </p:txBody>
      </p:sp>
      <p:sp>
        <p:nvSpPr>
          <p:cNvPr id="5" name="TextBox 4">
            <a:extLst>
              <a:ext uri="{FF2B5EF4-FFF2-40B4-BE49-F238E27FC236}">
                <a16:creationId xmlns:a16="http://schemas.microsoft.com/office/drawing/2014/main" id="{7FE1B014-9FAE-4095-92B4-E50E66BF75BA}"/>
              </a:ext>
            </a:extLst>
          </p:cNvPr>
          <p:cNvSpPr txBox="1"/>
          <p:nvPr/>
        </p:nvSpPr>
        <p:spPr>
          <a:xfrm>
            <a:off x="631825" y="1755375"/>
            <a:ext cx="13500100" cy="7140416"/>
          </a:xfrm>
          <a:prstGeom prst="rect">
            <a:avLst/>
          </a:prstGeom>
          <a:noFill/>
        </p:spPr>
        <p:txBody>
          <a:bodyPr wrap="square" rtlCol="0">
            <a:spAutoFit/>
          </a:bodyPr>
          <a:lstStyle/>
          <a:p>
            <a:r>
              <a:rPr lang="en-US" sz="2800" dirty="0"/>
              <a:t>Tools developed and deploy:</a:t>
            </a:r>
          </a:p>
          <a:p>
            <a:endParaRPr lang="en-US" sz="2800" dirty="0"/>
          </a:p>
          <a:p>
            <a:pPr marL="514350" indent="-514350">
              <a:buAutoNum type="arabicPeriod"/>
            </a:pPr>
            <a:r>
              <a:rPr lang="en-US" sz="2800" dirty="0"/>
              <a:t>Python – AI B</a:t>
            </a:r>
            <a:r>
              <a:rPr lang="en-US" altLang="zh-CN" sz="2800" dirty="0"/>
              <a:t>rain </a:t>
            </a:r>
            <a:r>
              <a:rPr lang="en-US" sz="2800" dirty="0"/>
              <a:t>T</a:t>
            </a:r>
            <a:r>
              <a:rPr lang="en-US" altLang="zh-CN" sz="2800" dirty="0"/>
              <a:t>raining and judge result</a:t>
            </a:r>
          </a:p>
          <a:p>
            <a:pPr marL="514350" indent="-514350">
              <a:buAutoNum type="arabicPeriod"/>
            </a:pPr>
            <a:endParaRPr lang="en-US" sz="2800" dirty="0"/>
          </a:p>
          <a:p>
            <a:pPr marL="514350" indent="-514350">
              <a:buAutoNum type="arabicPeriod"/>
            </a:pPr>
            <a:r>
              <a:rPr lang="en-US" sz="2800" dirty="0"/>
              <a:t>VS – Passer and tool for interface development</a:t>
            </a:r>
          </a:p>
          <a:p>
            <a:pPr marL="514350" indent="-514350">
              <a:buAutoNum type="arabicPeriod"/>
            </a:pPr>
            <a:endParaRPr lang="en-US" sz="2800" dirty="0"/>
          </a:p>
          <a:p>
            <a:pPr marL="514350" indent="-514350">
              <a:buFontTx/>
              <a:buAutoNum type="arabicPeriod"/>
            </a:pPr>
            <a:r>
              <a:rPr lang="en-US" sz="2800" dirty="0"/>
              <a:t>AI F</a:t>
            </a:r>
            <a:r>
              <a:rPr lang="en-US" altLang="zh-CN" sz="2800" dirty="0"/>
              <a:t>ramework</a:t>
            </a:r>
            <a:r>
              <a:rPr lang="en-US" sz="2800" dirty="0"/>
              <a:t> – </a:t>
            </a:r>
            <a:r>
              <a:rPr lang="en-US" dirty="0"/>
              <a:t>TensorFlow</a:t>
            </a:r>
          </a:p>
          <a:p>
            <a:pPr marL="514350" indent="-514350">
              <a:buFontTx/>
              <a:buAutoNum type="arabicPeriod"/>
            </a:pPr>
            <a:endParaRPr lang="en-US" dirty="0"/>
          </a:p>
          <a:p>
            <a:pPr marL="514350" indent="-514350">
              <a:buFontTx/>
              <a:buAutoNum type="arabicPeriod"/>
            </a:pPr>
            <a:r>
              <a:rPr lang="en-US" dirty="0"/>
              <a:t>T</a:t>
            </a:r>
            <a:r>
              <a:rPr lang="en-US" altLang="zh-CN" dirty="0"/>
              <a:t>raining Mode – Self-supervised Learning</a:t>
            </a:r>
          </a:p>
          <a:p>
            <a:pPr marL="514350" indent="-514350">
              <a:buFontTx/>
              <a:buAutoNum type="arabicPeriod"/>
            </a:pPr>
            <a:endParaRPr lang="en-US" dirty="0"/>
          </a:p>
          <a:p>
            <a:pPr marL="514350" indent="-514350">
              <a:buFontTx/>
              <a:buAutoNum type="arabicPeriod"/>
            </a:pPr>
            <a:r>
              <a:rPr lang="en-US" dirty="0"/>
              <a:t>M</a:t>
            </a:r>
            <a:r>
              <a:rPr lang="en-US" altLang="zh-CN" dirty="0"/>
              <a:t>odel - </a:t>
            </a:r>
            <a:r>
              <a:rPr lang="en-US" b="1" dirty="0"/>
              <a:t> </a:t>
            </a:r>
            <a:r>
              <a:rPr lang="en-US" dirty="0"/>
              <a:t>ResNet50</a:t>
            </a:r>
          </a:p>
          <a:p>
            <a:pPr marL="514350" indent="-514350">
              <a:buFontTx/>
              <a:buAutoNum type="arabicPeriod"/>
            </a:pPr>
            <a:endParaRPr lang="en-US" dirty="0"/>
          </a:p>
          <a:p>
            <a:pPr marL="514350" indent="-514350">
              <a:buFontTx/>
              <a:buAutoNum type="arabicPeriod"/>
            </a:pPr>
            <a:r>
              <a:rPr lang="en-US" dirty="0"/>
              <a:t>Algorithm - Logistic Regression</a:t>
            </a:r>
          </a:p>
          <a:p>
            <a:pPr marL="514350" indent="-514350">
              <a:buFontTx/>
              <a:buAutoNum type="arabicPeriod"/>
            </a:pPr>
            <a:endParaRPr lang="en-US" dirty="0"/>
          </a:p>
          <a:p>
            <a:pPr marL="514350" indent="-514350">
              <a:buFontTx/>
              <a:buAutoNum type="arabicPeriod"/>
            </a:pPr>
            <a:endParaRPr lang="en-US" dirty="0"/>
          </a:p>
          <a:p>
            <a:endParaRPr lang="en-US" dirty="0"/>
          </a:p>
        </p:txBody>
      </p:sp>
    </p:spTree>
    <p:extLst>
      <p:ext uri="{BB962C8B-B14F-4D97-AF65-F5344CB8AC3E}">
        <p14:creationId xmlns:p14="http://schemas.microsoft.com/office/powerpoint/2010/main" val="1502374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91C5D6C-D8E1-43DF-A567-44C895803E04}"/>
              </a:ext>
            </a:extLst>
          </p:cNvPr>
          <p:cNvSpPr/>
          <p:nvPr/>
        </p:nvSpPr>
        <p:spPr>
          <a:xfrm>
            <a:off x="819443" y="1631498"/>
            <a:ext cx="14723841" cy="1592430"/>
          </a:xfrm>
          <a:prstGeom prst="rect">
            <a:avLst/>
          </a:prstGeom>
          <a:ln>
            <a:solidFill>
              <a:srgbClr val="009ADD"/>
            </a:solidFill>
          </a:ln>
        </p:spPr>
        <p:txBody>
          <a:bodyPr/>
          <a:lstStyle/>
          <a:p>
            <a:pPr defTabSz="812731">
              <a:spcBef>
                <a:spcPct val="20000"/>
              </a:spcBef>
              <a:buFont typeface="Arial"/>
              <a:buNone/>
            </a:pPr>
            <a:r>
              <a:rPr lang="en-US" sz="2000" b="1" dirty="0">
                <a:solidFill>
                  <a:schemeClr val="tx1">
                    <a:lumMod val="50000"/>
                  </a:schemeClr>
                </a:solidFill>
              </a:rPr>
              <a:t>Background / Problem:</a:t>
            </a:r>
          </a:p>
          <a:p>
            <a:pPr defTabSz="812731">
              <a:spcBef>
                <a:spcPct val="20000"/>
              </a:spcBef>
              <a:buFont typeface="Arial"/>
              <a:buNone/>
            </a:pPr>
            <a:endParaRPr lang="en-US" sz="2000" b="1" dirty="0">
              <a:solidFill>
                <a:schemeClr val="tx1">
                  <a:lumMod val="50000"/>
                </a:schemeClr>
              </a:solidFill>
            </a:endParaRPr>
          </a:p>
          <a:p>
            <a:pPr defTabSz="812731">
              <a:spcBef>
                <a:spcPct val="20000"/>
              </a:spcBef>
              <a:buFont typeface="Arial"/>
              <a:buNone/>
            </a:pPr>
            <a:r>
              <a:rPr lang="en-US" sz="2000" dirty="0">
                <a:cs typeface="Arial" pitchFamily="34" charset="0"/>
              </a:rPr>
              <a:t>The AOI false-call with manual judgment operation which bring us inconsistent test result and low productivity(current AOI H/C 28).</a:t>
            </a:r>
            <a:endParaRPr lang="en-US" sz="2000" b="1" dirty="0"/>
          </a:p>
        </p:txBody>
      </p:sp>
      <p:sp>
        <p:nvSpPr>
          <p:cNvPr id="9" name="Rectangle 8">
            <a:extLst>
              <a:ext uri="{FF2B5EF4-FFF2-40B4-BE49-F238E27FC236}">
                <a16:creationId xmlns:a16="http://schemas.microsoft.com/office/drawing/2014/main" id="{9B99FE43-D66C-406B-9909-E9CB69054027}"/>
              </a:ext>
            </a:extLst>
          </p:cNvPr>
          <p:cNvSpPr/>
          <p:nvPr/>
        </p:nvSpPr>
        <p:spPr>
          <a:xfrm>
            <a:off x="825071" y="4590787"/>
            <a:ext cx="14723841" cy="2743200"/>
          </a:xfrm>
          <a:prstGeom prst="rect">
            <a:avLst/>
          </a:prstGeom>
          <a:ln>
            <a:solidFill>
              <a:srgbClr val="009ADD"/>
            </a:solidFill>
          </a:ln>
        </p:spPr>
        <p:txBody>
          <a:bodyPr/>
          <a:lstStyle/>
          <a:p>
            <a:pPr defTabSz="812731">
              <a:spcBef>
                <a:spcPct val="20000"/>
              </a:spcBef>
              <a:buFont typeface="Arial"/>
              <a:buNone/>
            </a:pPr>
            <a:r>
              <a:rPr lang="en-US" sz="2000" b="1" dirty="0">
                <a:solidFill>
                  <a:schemeClr val="tx1">
                    <a:lumMod val="50000"/>
                  </a:schemeClr>
                </a:solidFill>
              </a:rPr>
              <a:t>Objective:</a:t>
            </a:r>
          </a:p>
          <a:p>
            <a:pPr defTabSz="812731">
              <a:spcBef>
                <a:spcPct val="20000"/>
              </a:spcBef>
              <a:buFont typeface="Arial"/>
              <a:buNone/>
            </a:pPr>
            <a:endParaRPr lang="en-US" sz="2000" b="1" dirty="0">
              <a:solidFill>
                <a:schemeClr val="tx1">
                  <a:lumMod val="50000"/>
                </a:schemeClr>
              </a:solidFill>
            </a:endParaRPr>
          </a:p>
          <a:p>
            <a:pPr defTabSz="812731">
              <a:spcBef>
                <a:spcPct val="20000"/>
              </a:spcBef>
              <a:buFont typeface="Arial"/>
              <a:buNone/>
            </a:pPr>
            <a:r>
              <a:rPr lang="en-US" altLang="en-US" sz="2000" dirty="0">
                <a:solidFill>
                  <a:srgbClr val="000000"/>
                </a:solidFill>
                <a:ea typeface="ＭＳ Ｐゴシック" panose="020B0600070205080204" pitchFamily="34" charset="-128"/>
              </a:rPr>
              <a:t>AOI process improvement though AI solution to reduce the 12 DL H/C (Target: BU6- 3 lines AOI DL H/C &amp; Cisco- 3 lines  DL H/C; total of 12 DL H/C for 2 shifts).</a:t>
            </a:r>
            <a:br>
              <a:rPr lang="en-US" sz="2000" b="1" dirty="0">
                <a:solidFill>
                  <a:schemeClr val="tx1">
                    <a:lumMod val="50000"/>
                  </a:schemeClr>
                </a:solidFill>
              </a:rPr>
            </a:br>
            <a:endParaRPr lang="en-US" sz="1600" dirty="0">
              <a:solidFill>
                <a:schemeClr val="tx1">
                  <a:lumMod val="50000"/>
                </a:schemeClr>
              </a:solidFill>
              <a:latin typeface="+mj-lt"/>
              <a:ea typeface="Verdana" panose="020B0604030504040204" pitchFamily="34" charset="0"/>
            </a:endParaRPr>
          </a:p>
        </p:txBody>
      </p:sp>
      <p:sp>
        <p:nvSpPr>
          <p:cNvPr id="10" name="Rectangle 9">
            <a:extLst>
              <a:ext uri="{FF2B5EF4-FFF2-40B4-BE49-F238E27FC236}">
                <a16:creationId xmlns:a16="http://schemas.microsoft.com/office/drawing/2014/main" id="{DFBE10EF-D128-4C42-A647-11E23F689340}"/>
              </a:ext>
            </a:extLst>
          </p:cNvPr>
          <p:cNvSpPr/>
          <p:nvPr/>
        </p:nvSpPr>
        <p:spPr>
          <a:xfrm>
            <a:off x="819443" y="3259543"/>
            <a:ext cx="14723841" cy="1280160"/>
          </a:xfrm>
          <a:prstGeom prst="rect">
            <a:avLst/>
          </a:prstGeom>
          <a:ln>
            <a:solidFill>
              <a:srgbClr val="009ADD"/>
            </a:solidFill>
          </a:ln>
        </p:spPr>
        <p:txBody>
          <a:bodyPr/>
          <a:lstStyle/>
          <a:p>
            <a:pPr defTabSz="812731">
              <a:spcBef>
                <a:spcPct val="20000"/>
              </a:spcBef>
              <a:buFont typeface="Arial"/>
              <a:buNone/>
            </a:pPr>
            <a:r>
              <a:rPr lang="en-US" sz="2000" b="1" dirty="0">
                <a:solidFill>
                  <a:schemeClr val="tx1">
                    <a:lumMod val="50000"/>
                  </a:schemeClr>
                </a:solidFill>
              </a:rPr>
              <a:t>Process Affected:</a:t>
            </a:r>
          </a:p>
          <a:p>
            <a:pPr defTabSz="812731">
              <a:spcBef>
                <a:spcPct val="20000"/>
              </a:spcBef>
              <a:buFont typeface="Arial"/>
              <a:buNone/>
            </a:pPr>
            <a:r>
              <a:rPr lang="en-US" sz="2000" dirty="0"/>
              <a:t>AI judges the result of the False Call of the AOI machine and stores the result in the database. The client clicks Good or NG on the interface to obtain the result </a:t>
            </a:r>
            <a:r>
              <a:rPr lang="en-US" altLang="zh-CN" sz="2000" dirty="0"/>
              <a:t>from</a:t>
            </a:r>
            <a:r>
              <a:rPr lang="en-US" sz="2000" dirty="0"/>
              <a:t> the database.</a:t>
            </a:r>
            <a:r>
              <a:rPr lang="en-US" sz="2000" b="1" dirty="0">
                <a:solidFill>
                  <a:schemeClr val="tx1">
                    <a:lumMod val="50000"/>
                  </a:schemeClr>
                </a:solidFill>
              </a:rPr>
              <a:t> </a:t>
            </a:r>
          </a:p>
        </p:txBody>
      </p:sp>
      <p:sp>
        <p:nvSpPr>
          <p:cNvPr id="11" name="Rectangle 10">
            <a:extLst>
              <a:ext uri="{FF2B5EF4-FFF2-40B4-BE49-F238E27FC236}">
                <a16:creationId xmlns:a16="http://schemas.microsoft.com/office/drawing/2014/main" id="{B1C4AF6B-6269-47EB-AD21-A543B4A14943}"/>
              </a:ext>
            </a:extLst>
          </p:cNvPr>
          <p:cNvSpPr/>
          <p:nvPr/>
        </p:nvSpPr>
        <p:spPr>
          <a:xfrm>
            <a:off x="821531" y="7388683"/>
            <a:ext cx="14739288" cy="847647"/>
          </a:xfrm>
          <a:prstGeom prst="rect">
            <a:avLst/>
          </a:prstGeom>
          <a:ln>
            <a:solidFill>
              <a:srgbClr val="009ADD"/>
            </a:solidFill>
          </a:ln>
        </p:spPr>
        <p:txBody>
          <a:bodyPr/>
          <a:lstStyle/>
          <a:p>
            <a:pPr defTabSz="812731">
              <a:spcBef>
                <a:spcPct val="20000"/>
              </a:spcBef>
              <a:buFont typeface="Arial"/>
              <a:buNone/>
            </a:pPr>
            <a:r>
              <a:rPr lang="en-US" sz="2000" b="1" dirty="0">
                <a:solidFill>
                  <a:schemeClr val="tx1">
                    <a:lumMod val="50000"/>
                  </a:schemeClr>
                </a:solidFill>
              </a:rPr>
              <a:t>Stake Holder: ME </a:t>
            </a:r>
          </a:p>
        </p:txBody>
      </p:sp>
      <p:sp>
        <p:nvSpPr>
          <p:cNvPr id="14" name="Title 13">
            <a:extLst>
              <a:ext uri="{FF2B5EF4-FFF2-40B4-BE49-F238E27FC236}">
                <a16:creationId xmlns:a16="http://schemas.microsoft.com/office/drawing/2014/main" id="{46D712C6-1665-4E66-BDD3-DDC85E64B774}"/>
              </a:ext>
            </a:extLst>
          </p:cNvPr>
          <p:cNvSpPr>
            <a:spLocks noGrp="1"/>
          </p:cNvSpPr>
          <p:nvPr>
            <p:ph type="title"/>
          </p:nvPr>
        </p:nvSpPr>
        <p:spPr/>
        <p:txBody>
          <a:bodyPr/>
          <a:lstStyle/>
          <a:p>
            <a:r>
              <a:rPr lang="en-US" dirty="0">
                <a:solidFill>
                  <a:schemeClr val="accent1">
                    <a:lumMod val="60000"/>
                    <a:lumOff val="40000"/>
                  </a:schemeClr>
                </a:solidFill>
              </a:rPr>
              <a:t>Background / Objectives:</a:t>
            </a:r>
          </a:p>
        </p:txBody>
      </p:sp>
    </p:spTree>
    <p:extLst>
      <p:ext uri="{BB962C8B-B14F-4D97-AF65-F5344CB8AC3E}">
        <p14:creationId xmlns:p14="http://schemas.microsoft.com/office/powerpoint/2010/main" val="46929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7EF7F89-F981-400C-9C24-59AA09A27FF8}"/>
              </a:ext>
            </a:extLst>
          </p:cNvPr>
          <p:cNvSpPr>
            <a:spLocks noGrp="1"/>
          </p:cNvSpPr>
          <p:nvPr>
            <p:ph type="title"/>
          </p:nvPr>
        </p:nvSpPr>
        <p:spPr>
          <a:xfrm>
            <a:off x="813816" y="292608"/>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Contact for Yokoten</a:t>
            </a:r>
          </a:p>
        </p:txBody>
      </p:sp>
      <p:graphicFrame>
        <p:nvGraphicFramePr>
          <p:cNvPr id="5" name="Table 4">
            <a:extLst>
              <a:ext uri="{FF2B5EF4-FFF2-40B4-BE49-F238E27FC236}">
                <a16:creationId xmlns:a16="http://schemas.microsoft.com/office/drawing/2014/main" id="{E42E3851-A6EA-4DE6-BF02-117B31C12F82}"/>
              </a:ext>
            </a:extLst>
          </p:cNvPr>
          <p:cNvGraphicFramePr>
            <a:graphicFrameLocks noGrp="1"/>
          </p:cNvGraphicFramePr>
          <p:nvPr>
            <p:extLst>
              <p:ext uri="{D42A27DB-BD31-4B8C-83A1-F6EECF244321}">
                <p14:modId xmlns:p14="http://schemas.microsoft.com/office/powerpoint/2010/main" val="2651467038"/>
              </p:ext>
            </p:extLst>
          </p:nvPr>
        </p:nvGraphicFramePr>
        <p:xfrm>
          <a:off x="487946" y="1889504"/>
          <a:ext cx="14766703" cy="2320449"/>
        </p:xfrm>
        <a:graphic>
          <a:graphicData uri="http://schemas.openxmlformats.org/drawingml/2006/table">
            <a:tbl>
              <a:tblPr/>
              <a:tblGrid>
                <a:gridCol w="532833">
                  <a:extLst>
                    <a:ext uri="{9D8B030D-6E8A-4147-A177-3AD203B41FA5}">
                      <a16:colId xmlns:a16="http://schemas.microsoft.com/office/drawing/2014/main" val="807109373"/>
                    </a:ext>
                  </a:extLst>
                </a:gridCol>
                <a:gridCol w="3232495">
                  <a:extLst>
                    <a:ext uri="{9D8B030D-6E8A-4147-A177-3AD203B41FA5}">
                      <a16:colId xmlns:a16="http://schemas.microsoft.com/office/drawing/2014/main" val="3657366874"/>
                    </a:ext>
                  </a:extLst>
                </a:gridCol>
                <a:gridCol w="3779044">
                  <a:extLst>
                    <a:ext uri="{9D8B030D-6E8A-4147-A177-3AD203B41FA5}">
                      <a16:colId xmlns:a16="http://schemas.microsoft.com/office/drawing/2014/main" val="3911707366"/>
                    </a:ext>
                  </a:extLst>
                </a:gridCol>
                <a:gridCol w="2639398">
                  <a:extLst>
                    <a:ext uri="{9D8B030D-6E8A-4147-A177-3AD203B41FA5}">
                      <a16:colId xmlns:a16="http://schemas.microsoft.com/office/drawing/2014/main" val="235653198"/>
                    </a:ext>
                  </a:extLst>
                </a:gridCol>
                <a:gridCol w="4582933">
                  <a:extLst>
                    <a:ext uri="{9D8B030D-6E8A-4147-A177-3AD203B41FA5}">
                      <a16:colId xmlns:a16="http://schemas.microsoft.com/office/drawing/2014/main" val="1375288768"/>
                    </a:ext>
                  </a:extLst>
                </a:gridCol>
              </a:tblGrid>
              <a:tr h="557785">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No</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Name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Job Title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Functional</a:t>
                      </a:r>
                      <a:b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b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Department</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Email</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extLst>
                  <a:ext uri="{0D108BD9-81ED-4DB2-BD59-A6C34878D82A}">
                    <a16:rowId xmlns:a16="http://schemas.microsoft.com/office/drawing/2014/main" val="1193278466"/>
                  </a:ext>
                </a:extLst>
              </a:tr>
              <a:tr h="449679">
                <a:tc>
                  <a:txBody>
                    <a:bodyPr/>
                    <a:lstStyle>
                      <a:lvl1pPr marL="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1pPr>
                      <a:lvl2pPr marL="742950" indent="-28575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2pPr>
                      <a:lvl3pPr marL="1143000" indent="-228600" algn="l" defTabSz="812650" rtl="0" eaLnBrk="0" latinLnBrk="0" hangingPunct="0">
                        <a:spcBef>
                          <a:spcPct val="20000"/>
                        </a:spcBef>
                        <a:buFont typeface="Arial" panose="020B0604020202020204" pitchFamily="34" charset="0"/>
                        <a:defRPr sz="1400" kern="1200">
                          <a:solidFill>
                            <a:schemeClr val="tx1"/>
                          </a:solidFill>
                          <a:latin typeface="Arial" panose="020B0604020202020204" pitchFamily="34" charset="0"/>
                          <a:ea typeface="ＭＳ Ｐゴシック" panose="020B0600070205080204" pitchFamily="34" charset="-128"/>
                        </a:defRPr>
                      </a:lvl3pPr>
                      <a:lvl4pPr marL="1600200" indent="-228600" algn="l" defTabSz="812650" rtl="0" eaLnBrk="0" latinLnBrk="0" hangingPunct="0">
                        <a:spcBef>
                          <a:spcPct val="20000"/>
                        </a:spcBef>
                        <a:buFont typeface="Arial" panose="020B0604020202020204" pitchFamily="34" charset="0"/>
                        <a:defRPr sz="1200" kern="1200">
                          <a:solidFill>
                            <a:schemeClr val="tx1"/>
                          </a:solidFill>
                          <a:latin typeface="Arial" panose="020B0604020202020204" pitchFamily="34" charset="0"/>
                          <a:ea typeface="ＭＳ Ｐゴシック" panose="020B0600070205080204" pitchFamily="34" charset="-128"/>
                        </a:defRPr>
                      </a:lvl4pPr>
                      <a:lvl5pPr marL="2057400" indent="-228600" algn="l" defTabSz="812650" rtl="0" eaLnBrk="0" latinLnBrk="0" hangingPunct="0">
                        <a:spcBef>
                          <a:spcPct val="20000"/>
                        </a:spcBef>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5pPr>
                      <a:lvl6pPr marL="25146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6pPr>
                      <a:lvl7pPr marL="29718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7pPr>
                      <a:lvl8pPr marL="34290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8pPr>
                      <a:lvl9pPr marL="38862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rPr>
                        <a:t>1</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r>
                        <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rPr>
                        <a:t>Rachel Li</a:t>
                      </a: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r>
                        <a:rPr kumimoji="0" lang="en-US" altLang="en-US" sz="1600" b="0" i="0" u="none" strike="noStrike" cap="none" normalizeH="0" baseline="0" dirty="0">
                          <a:ln>
                            <a:noFill/>
                          </a:ln>
                          <a:solidFill>
                            <a:schemeClr val="tx1"/>
                          </a:solidFill>
                          <a:effectLst/>
                          <a:latin typeface="+mn-lt"/>
                          <a:ea typeface="ＭＳ Ｐゴシック" panose="020B0600070205080204" pitchFamily="34" charset="-128"/>
                        </a:rPr>
                        <a:t>Sr. Software Development Engineer</a:t>
                      </a: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altLang="en-US" sz="1600" b="0" i="0" u="none" strike="noStrike" kern="1200" cap="none" normalizeH="0" baseline="0" noProof="0" dirty="0">
                          <a:ln>
                            <a:noFill/>
                          </a:ln>
                          <a:solidFill>
                            <a:schemeClr val="tx1"/>
                          </a:solidFill>
                          <a:effectLst/>
                          <a:latin typeface="+mn-lt"/>
                          <a:ea typeface="ＭＳ Ｐゴシック" panose="020B0600070205080204" pitchFamily="34" charset="-128"/>
                          <a:cs typeface="+mn-cs"/>
                        </a:rPr>
                        <a:t>TE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rPr>
                        <a:t>rachel.li2@flex.com</a:t>
                      </a: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46807633"/>
                  </a:ext>
                </a:extLst>
              </a:tr>
              <a:tr h="433754">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600" b="0" i="0" u="none" strike="noStrike" kern="1200" cap="none" normalizeH="0" baseline="0">
                          <a:ln>
                            <a:noFill/>
                          </a:ln>
                          <a:solidFill>
                            <a:schemeClr val="tx1"/>
                          </a:solidFill>
                          <a:effectLst/>
                          <a:latin typeface="+mn-lt"/>
                          <a:ea typeface="ＭＳ Ｐゴシック" panose="020B0600070205080204" pitchFamily="34" charset="-128"/>
                          <a:cs typeface="+mn-cs"/>
                        </a:rPr>
                        <a:t>2</a:t>
                      </a: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pPr>
                      <a:r>
                        <a:rPr kumimoji="0" lang="en-US" altLang="en-US" sz="1600" b="0" i="0" u="none" strike="noStrike" kern="1200" cap="none" normalizeH="0" baseline="0">
                          <a:ln>
                            <a:noFill/>
                          </a:ln>
                          <a:solidFill>
                            <a:schemeClr val="tx1"/>
                          </a:solidFill>
                          <a:effectLst/>
                          <a:latin typeface="+mn-lt"/>
                          <a:ea typeface="ＭＳ Ｐゴシック" panose="020B0600070205080204" pitchFamily="34" charset="-128"/>
                          <a:cs typeface="+mn-cs"/>
                        </a:rPr>
                        <a:t>Dean Zheng</a:t>
                      </a: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pPr>
                      <a:r>
                        <a:rPr kumimoji="0" lang="en-US" altLang="en-US" sz="1600" b="0" i="0" u="none" strike="noStrike" cap="none" normalizeH="0" baseline="0">
                          <a:ln>
                            <a:noFill/>
                          </a:ln>
                          <a:solidFill>
                            <a:schemeClr val="tx1"/>
                          </a:solidFill>
                          <a:effectLst/>
                          <a:latin typeface="+mn-lt"/>
                          <a:ea typeface="ＭＳ Ｐゴシック" panose="020B0600070205080204" pitchFamily="34" charset="-128"/>
                        </a:rPr>
                        <a:t>Sr. Equipment Engineer</a:t>
                      </a:r>
                      <a:endParaRPr kumimoji="0" lang="en-US" altLang="en-US" sz="1600" b="0" i="0" u="none" strike="noStrike" cap="none" normalizeH="0" baseline="0" dirty="0">
                        <a:ln>
                          <a:noFill/>
                        </a:ln>
                        <a:solidFill>
                          <a:schemeClr val="tx1"/>
                        </a:solidFill>
                        <a:effectLst/>
                        <a:latin typeface="+mn-lt"/>
                        <a:ea typeface="ＭＳ Ｐゴシック" panose="020B0600070205080204" pitchFamily="34" charset="-128"/>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altLang="en-US" sz="1600" b="0" i="0" u="none" strike="noStrike" kern="1200" cap="none" normalizeH="0" baseline="0" noProof="0">
                          <a:ln>
                            <a:noFill/>
                          </a:ln>
                          <a:solidFill>
                            <a:schemeClr val="tx1"/>
                          </a:solidFill>
                          <a:effectLst/>
                          <a:latin typeface="+mn-lt"/>
                          <a:ea typeface="ＭＳ Ｐゴシック" panose="020B0600070205080204" pitchFamily="34" charset="-128"/>
                          <a:cs typeface="+mn-cs"/>
                        </a:rPr>
                        <a:t>ME</a:t>
                      </a:r>
                      <a:endParaRPr kumimoji="0" lang="en-US" altLang="en-US" sz="1600" b="0" i="0" u="none" strike="noStrike" kern="1200" cap="none" normalizeH="0" baseline="0" noProof="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rPr>
                        <a:t>dean.zheng@flex.com</a:t>
                      </a: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24930074"/>
                  </a:ext>
                </a:extLst>
              </a:tr>
              <a:tr h="457200">
                <a:tc>
                  <a:txBody>
                    <a:bodyPr/>
                    <a:lstStyle/>
                    <a:p>
                      <a:pPr marL="0" marR="0" lvl="0" indent="0" algn="ctr" defTabSz="457200" rtl="0" eaLnBrk="1" fontAlgn="b" latinLnBrk="0" hangingPunct="1">
                        <a:lnSpc>
                          <a:spcPct val="100000"/>
                        </a:lnSpc>
                        <a:spcBef>
                          <a:spcPct val="0"/>
                        </a:spcBef>
                        <a:spcAft>
                          <a:spcPct val="0"/>
                        </a:spcAft>
                        <a:buClrTx/>
                        <a:buSzTx/>
                        <a:buFontTx/>
                        <a:buNone/>
                        <a:tabLst/>
                      </a:pP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endParaRPr kumimoji="0" lang="en-US" altLang="en-US" sz="1600" b="0" i="0" u="none" strike="noStrike" cap="none" normalizeH="0" baseline="0" dirty="0">
                        <a:ln>
                          <a:noFill/>
                        </a:ln>
                        <a:solidFill>
                          <a:schemeClr val="tx1"/>
                        </a:solidFill>
                        <a:effectLst/>
                        <a:latin typeface="+mn-lt"/>
                        <a:ea typeface="ＭＳ Ｐゴシック" panose="020B0600070205080204" pitchFamily="34" charset="-128"/>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endParaRPr kumimoji="0" lang="en-US" altLang="en-US" sz="1600" b="0" i="0" u="none" strike="noStrike" kern="1200" cap="none" normalizeH="0" baseline="0" noProof="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pPr>
                      <a:endParaRPr kumimoji="0" 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97698482"/>
                  </a:ext>
                </a:extLst>
              </a:tr>
              <a:tr h="422031">
                <a:tc>
                  <a:txBody>
                    <a:bodyPr/>
                    <a:lstStyle/>
                    <a:p>
                      <a:pPr marL="0" marR="0" lvl="0" indent="0" algn="ctr" defTabSz="457200" rtl="0" eaLnBrk="1" fontAlgn="b" latinLnBrk="0" hangingPunct="1">
                        <a:lnSpc>
                          <a:spcPct val="100000"/>
                        </a:lnSpc>
                        <a:spcBef>
                          <a:spcPct val="0"/>
                        </a:spcBef>
                        <a:spcAft>
                          <a:spcPct val="0"/>
                        </a:spcAft>
                        <a:buClrTx/>
                        <a:buSzTx/>
                        <a:buFontTx/>
                        <a:buNone/>
                        <a:tabLst/>
                      </a:pP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1pPr>
                      <a:lvl2pPr marL="742950" indent="-285750" eaLnBrk="0" hangingPunct="0">
                        <a:spcBef>
                          <a:spcPct val="20000"/>
                        </a:spcBef>
                        <a:buFont typeface="Arial" pitchFamily="34" charset="0"/>
                        <a:defRPr sz="1600">
                          <a:solidFill>
                            <a:schemeClr val="tx1"/>
                          </a:solidFill>
                          <a:latin typeface="Arial" pitchFamily="34" charset="0"/>
                          <a:ea typeface="ＭＳ Ｐゴシック" panose="020B0600070205080204" pitchFamily="34" charset="-128"/>
                        </a:defRPr>
                      </a:lvl2pPr>
                      <a:lvl3pPr marL="1143000" indent="-228600" eaLnBrk="0" hangingPunct="0">
                        <a:spcBef>
                          <a:spcPct val="20000"/>
                        </a:spcBef>
                        <a:buFont typeface="Arial" pitchFamily="34" charset="0"/>
                        <a:defRPr sz="1400">
                          <a:solidFill>
                            <a:schemeClr val="tx1"/>
                          </a:solidFill>
                          <a:latin typeface="Arial" pitchFamily="34" charset="0"/>
                          <a:ea typeface="ＭＳ Ｐゴシック" panose="020B0600070205080204" pitchFamily="34" charset="-128"/>
                        </a:defRPr>
                      </a:lvl3pPr>
                      <a:lvl4pPr marL="1600200" indent="-228600" eaLnBrk="0" hangingPunct="0">
                        <a:spcBef>
                          <a:spcPct val="20000"/>
                        </a:spcBef>
                        <a:buFont typeface="Arial" pitchFamily="34" charset="0"/>
                        <a:defRPr sz="1200">
                          <a:solidFill>
                            <a:schemeClr val="tx1"/>
                          </a:solidFill>
                          <a:latin typeface="Arial" pitchFamily="34" charset="0"/>
                          <a:ea typeface="ＭＳ Ｐゴシック" panose="020B0600070205080204" pitchFamily="34" charset="-128"/>
                        </a:defRPr>
                      </a:lvl4pPr>
                      <a:lvl5pPr marL="2057400" indent="-228600" eaLnBrk="0" hangingPunct="0">
                        <a:spcBef>
                          <a:spcPct val="20000"/>
                        </a:spcBef>
                        <a:buFont typeface="Arial" pitchFamily="34" charset="0"/>
                        <a:defRPr sz="1000">
                          <a:solidFill>
                            <a:schemeClr val="tx1"/>
                          </a:solidFill>
                          <a:latin typeface="Arial"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itchFamily="34" charset="0"/>
                        <a:defRPr sz="1000">
                          <a:solidFill>
                            <a:schemeClr val="tx1"/>
                          </a:solidFill>
                          <a:latin typeface="Arial"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pPr>
                      <a:endParaRPr kumimoji="0" lang="en-US" altLang="en-US" sz="1600" b="0" i="0" u="none" strike="noStrike" cap="none" normalizeH="0" baseline="0" dirty="0">
                        <a:ln>
                          <a:noFill/>
                        </a:ln>
                        <a:solidFill>
                          <a:schemeClr val="tx1"/>
                        </a:solidFill>
                        <a:effectLst/>
                        <a:latin typeface="+mn-lt"/>
                        <a:ea typeface="ＭＳ Ｐゴシック" panose="020B0600070205080204" pitchFamily="34" charset="-128"/>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endParaRPr kumimoji="0" lang="en-US" altLang="en-US" sz="1600" b="0" i="0" u="none" strike="noStrike" kern="1200" cap="none" normalizeH="0" baseline="0" noProof="0" dirty="0">
                        <a:ln>
                          <a:noFill/>
                        </a:ln>
                        <a:solidFill>
                          <a:schemeClr val="tx1"/>
                        </a:solidFill>
                        <a:effectLst/>
                        <a:latin typeface="+mn-lt"/>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endParaRPr kumimoji="0" lang="en-US" altLang="en-US" sz="1600" b="0" i="0" u="none" strike="noStrike" kern="1200" cap="none" normalizeH="0" baseline="0" dirty="0">
                        <a:ln>
                          <a:noFill/>
                        </a:ln>
                        <a:solidFill>
                          <a:schemeClr val="tx1"/>
                        </a:solidFill>
                        <a:effectLst/>
                        <a:latin typeface="+mn-lt"/>
                        <a:ea typeface="ＭＳ Ｐゴシック" panose="020B0600070205080204" pitchFamily="34" charset="-128"/>
                        <a:cs typeface="+mn-cs"/>
                      </a:endParaRPr>
                    </a:p>
                  </a:txBody>
                  <a:tcPr marL="45720" marR="4572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0799734"/>
                  </a:ext>
                </a:extLst>
              </a:tr>
            </a:tbl>
          </a:graphicData>
        </a:graphic>
      </p:graphicFrame>
    </p:spTree>
    <p:extLst>
      <p:ext uri="{BB962C8B-B14F-4D97-AF65-F5344CB8AC3E}">
        <p14:creationId xmlns:p14="http://schemas.microsoft.com/office/powerpoint/2010/main" val="2047844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5B4AB-1600-42E9-A5FE-EE2D6F2396A2}"/>
              </a:ext>
            </a:extLst>
          </p:cNvPr>
          <p:cNvSpPr>
            <a:spLocks noGrp="1"/>
          </p:cNvSpPr>
          <p:nvPr>
            <p:ph type="title"/>
          </p:nvPr>
        </p:nvSpPr>
        <p:spPr/>
        <p:txBody>
          <a:bodyPr/>
          <a:lstStyle/>
          <a:p>
            <a:r>
              <a:rPr lang="en-US" altLang="zh-CN" dirty="0"/>
              <a:t>Q&amp;A</a:t>
            </a:r>
            <a:endParaRPr lang="en-US" dirty="0"/>
          </a:p>
        </p:txBody>
      </p:sp>
      <p:sp>
        <p:nvSpPr>
          <p:cNvPr id="3" name="Content Placeholder 2">
            <a:extLst>
              <a:ext uri="{FF2B5EF4-FFF2-40B4-BE49-F238E27FC236}">
                <a16:creationId xmlns:a16="http://schemas.microsoft.com/office/drawing/2014/main" id="{A43D99E4-CD0A-4F63-A9FF-69D215F339C6}"/>
              </a:ext>
            </a:extLst>
          </p:cNvPr>
          <p:cNvSpPr>
            <a:spLocks noGrp="1"/>
          </p:cNvSpPr>
          <p:nvPr>
            <p:ph sz="quarter" idx="10"/>
          </p:nvPr>
        </p:nvSpPr>
        <p:spPr/>
        <p:txBody>
          <a:bodyPr/>
          <a:lstStyle/>
          <a:p>
            <a:r>
              <a:rPr lang="en-US" altLang="zh-CN" dirty="0">
                <a:latin typeface="+mj-lt"/>
              </a:rPr>
              <a:t>I</a:t>
            </a:r>
            <a:r>
              <a:rPr lang="en-US" dirty="0">
                <a:latin typeface="+mj-lt"/>
              </a:rPr>
              <a:t>s the capability of AI algorithm and machine learning the site's own, or is it cooperated with a third party?</a:t>
            </a:r>
          </a:p>
          <a:p>
            <a:r>
              <a:rPr lang="en-US" dirty="0">
                <a:solidFill>
                  <a:srgbClr val="0070C0"/>
                </a:solidFill>
                <a:latin typeface="+mj-lt"/>
              </a:rPr>
              <a:t>It is to directly call third-party open source algorithms and models</a:t>
            </a:r>
          </a:p>
          <a:p>
            <a:r>
              <a:rPr lang="en-US" dirty="0">
                <a:latin typeface="+mj-lt"/>
              </a:rPr>
              <a:t>Is there an official flex AI software tools to use? Any comparison vs. Flex criteria and benefit, please add 1page comparison</a:t>
            </a:r>
          </a:p>
          <a:p>
            <a:r>
              <a:rPr lang="en-US" dirty="0">
                <a:solidFill>
                  <a:srgbClr val="0070C0"/>
                </a:solidFill>
                <a:latin typeface="+mj-lt"/>
              </a:rPr>
              <a:t> No, this system was developed by B11 Site.</a:t>
            </a:r>
          </a:p>
          <a:p>
            <a:r>
              <a:rPr lang="en-US" dirty="0">
                <a:latin typeface="+mj-lt"/>
              </a:rPr>
              <a:t>if you use AI to train, can you save the data?</a:t>
            </a:r>
          </a:p>
          <a:p>
            <a:r>
              <a:rPr lang="en-US" dirty="0">
                <a:solidFill>
                  <a:srgbClr val="0070C0"/>
                </a:solidFill>
                <a:latin typeface="+mj-lt"/>
              </a:rPr>
              <a:t>We use our own servers to save </a:t>
            </a:r>
            <a:r>
              <a:rPr lang="en-US" altLang="zh-CN" dirty="0">
                <a:solidFill>
                  <a:srgbClr val="0070C0"/>
                </a:solidFill>
                <a:latin typeface="+mj-lt"/>
              </a:rPr>
              <a:t>image and training</a:t>
            </a:r>
            <a:r>
              <a:rPr lang="en-US" dirty="0">
                <a:solidFill>
                  <a:srgbClr val="0070C0"/>
                </a:solidFill>
                <a:latin typeface="+mj-lt"/>
              </a:rPr>
              <a:t>, so the data is safe.</a:t>
            </a:r>
          </a:p>
          <a:p>
            <a:r>
              <a:rPr lang="en-US" dirty="0">
                <a:latin typeface="+mj-lt"/>
              </a:rPr>
              <a:t>Is your AI calculation cater to latest technology? May cross sharing with </a:t>
            </a:r>
            <a:r>
              <a:rPr lang="en-US" dirty="0" err="1">
                <a:latin typeface="+mj-lt"/>
              </a:rPr>
              <a:t>Suhong</a:t>
            </a:r>
            <a:r>
              <a:rPr lang="en-US" dirty="0">
                <a:latin typeface="+mj-lt"/>
              </a:rPr>
              <a:t> - Si Hong team </a:t>
            </a:r>
          </a:p>
          <a:p>
            <a:r>
              <a:rPr lang="en-US" dirty="0">
                <a:solidFill>
                  <a:srgbClr val="0070C0"/>
                </a:solidFill>
                <a:latin typeface="+mj-lt"/>
              </a:rPr>
              <a:t>The automated training step is need refined to improve accuracy; </a:t>
            </a:r>
            <a:r>
              <a:rPr lang="en-US" dirty="0" err="1">
                <a:solidFill>
                  <a:srgbClr val="0070C0"/>
                </a:solidFill>
                <a:latin typeface="+mj-lt"/>
              </a:rPr>
              <a:t>Also,the</a:t>
            </a:r>
            <a:r>
              <a:rPr lang="en-US" dirty="0">
                <a:solidFill>
                  <a:srgbClr val="0070C0"/>
                </a:solidFill>
                <a:latin typeface="+mj-lt"/>
              </a:rPr>
              <a:t> details have also been shared with them.</a:t>
            </a:r>
          </a:p>
        </p:txBody>
      </p:sp>
    </p:spTree>
    <p:extLst>
      <p:ext uri="{BB962C8B-B14F-4D97-AF65-F5344CB8AC3E}">
        <p14:creationId xmlns:p14="http://schemas.microsoft.com/office/powerpoint/2010/main" val="277302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EF0655-3BE6-4554-9D28-C6F9DD4567CD}"/>
              </a:ext>
            </a:extLst>
          </p:cNvPr>
          <p:cNvSpPr>
            <a:spLocks noGrp="1"/>
          </p:cNvSpPr>
          <p:nvPr>
            <p:ph type="title"/>
          </p:nvPr>
        </p:nvSpPr>
        <p:spPr>
          <a:xfrm>
            <a:off x="852739" y="3553368"/>
            <a:ext cx="8631729" cy="4508353"/>
          </a:xfrm>
        </p:spPr>
        <p:txBody>
          <a:bodyPr/>
          <a:lstStyle/>
          <a:p>
            <a:r>
              <a:rPr lang="en-US" dirty="0"/>
              <a:t>Thank You</a:t>
            </a:r>
          </a:p>
        </p:txBody>
      </p:sp>
    </p:spTree>
    <p:extLst>
      <p:ext uri="{BB962C8B-B14F-4D97-AF65-F5344CB8AC3E}">
        <p14:creationId xmlns:p14="http://schemas.microsoft.com/office/powerpoint/2010/main" val="144901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descr="TeamMember" title="TeamMember">
            <a:extLst>
              <a:ext uri="{FF2B5EF4-FFF2-40B4-BE49-F238E27FC236}">
                <a16:creationId xmlns:a16="http://schemas.microsoft.com/office/drawing/2014/main" id="{9D38F954-092C-429D-8433-1421835CB739}"/>
              </a:ext>
            </a:extLst>
          </p:cNvPr>
          <p:cNvGraphicFramePr>
            <a:graphicFrameLocks noGrp="1"/>
          </p:cNvGraphicFramePr>
          <p:nvPr>
            <p:extLst>
              <p:ext uri="{D42A27DB-BD31-4B8C-83A1-F6EECF244321}">
                <p14:modId xmlns:p14="http://schemas.microsoft.com/office/powerpoint/2010/main" val="814186143"/>
              </p:ext>
            </p:extLst>
          </p:nvPr>
        </p:nvGraphicFramePr>
        <p:xfrm>
          <a:off x="813816" y="1878613"/>
          <a:ext cx="14766703" cy="4191289"/>
        </p:xfrm>
        <a:graphic>
          <a:graphicData uri="http://schemas.openxmlformats.org/drawingml/2006/table">
            <a:tbl>
              <a:tblPr/>
              <a:tblGrid>
                <a:gridCol w="532833">
                  <a:extLst>
                    <a:ext uri="{9D8B030D-6E8A-4147-A177-3AD203B41FA5}">
                      <a16:colId xmlns:a16="http://schemas.microsoft.com/office/drawing/2014/main" val="20000"/>
                    </a:ext>
                  </a:extLst>
                </a:gridCol>
                <a:gridCol w="3232495">
                  <a:extLst>
                    <a:ext uri="{9D8B030D-6E8A-4147-A177-3AD203B41FA5}">
                      <a16:colId xmlns:a16="http://schemas.microsoft.com/office/drawing/2014/main" val="20001"/>
                    </a:ext>
                  </a:extLst>
                </a:gridCol>
                <a:gridCol w="3779044">
                  <a:extLst>
                    <a:ext uri="{9D8B030D-6E8A-4147-A177-3AD203B41FA5}">
                      <a16:colId xmlns:a16="http://schemas.microsoft.com/office/drawing/2014/main" val="20002"/>
                    </a:ext>
                  </a:extLst>
                </a:gridCol>
                <a:gridCol w="3045855">
                  <a:extLst>
                    <a:ext uri="{9D8B030D-6E8A-4147-A177-3AD203B41FA5}">
                      <a16:colId xmlns:a16="http://schemas.microsoft.com/office/drawing/2014/main" val="20003"/>
                    </a:ext>
                  </a:extLst>
                </a:gridCol>
                <a:gridCol w="4176476">
                  <a:extLst>
                    <a:ext uri="{9D8B030D-6E8A-4147-A177-3AD203B41FA5}">
                      <a16:colId xmlns:a16="http://schemas.microsoft.com/office/drawing/2014/main" val="342134350"/>
                    </a:ext>
                  </a:extLst>
                </a:gridCol>
              </a:tblGrid>
              <a:tr h="557785">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No</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Name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Job Title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lvl1pPr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Font typeface="Arial" panose="020B0604020202020204" pitchFamily="34" charset="0"/>
                        <a:defRPr sz="16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Font typeface="Arial" panose="020B0604020202020204" pitchFamily="34" charset="0"/>
                        <a:defRPr sz="1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Font typeface="Arial" panose="020B0604020202020204" pitchFamily="34" charset="0"/>
                        <a:defRPr sz="12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defRPr sz="10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Functional</a:t>
                      </a:r>
                      <a:b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b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Department</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tc>
                  <a:txBody>
                    <a:bodyPr/>
                    <a:lstStyle/>
                    <a:p>
                      <a:pPr marL="0" marR="0" lvl="0" indent="0" algn="ctr" defTabSz="457200" rtl="0" eaLnBrk="1" fontAlgn="ctr"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bg1"/>
                          </a:solidFill>
                          <a:effectLst/>
                          <a:latin typeface="Arial" panose="020B0604020202020204" pitchFamily="34" charset="0"/>
                          <a:ea typeface="ＭＳ Ｐゴシック" panose="020B0600070205080204" pitchFamily="34" charset="-128"/>
                        </a:rPr>
                        <a:t>Email</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chemeClr val="accent1">
                        <a:lumMod val="60000"/>
                        <a:lumOff val="40000"/>
                      </a:schemeClr>
                    </a:solidFill>
                  </a:tcPr>
                </a:tc>
                <a:extLst>
                  <a:ext uri="{0D108BD9-81ED-4DB2-BD59-A6C34878D82A}">
                    <a16:rowId xmlns:a16="http://schemas.microsoft.com/office/drawing/2014/main" val="10000"/>
                  </a:ext>
                </a:extLst>
              </a:tr>
              <a:tr h="449679">
                <a:tc>
                  <a:txBody>
                    <a:bodyPr/>
                    <a:lstStyle>
                      <a:lvl1pPr marL="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1pPr>
                      <a:lvl2pPr marL="742950" indent="-28575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2pPr>
                      <a:lvl3pPr marL="1143000" indent="-228600" algn="l" defTabSz="812650" rtl="0" eaLnBrk="0" latinLnBrk="0" hangingPunct="0">
                        <a:spcBef>
                          <a:spcPct val="20000"/>
                        </a:spcBef>
                        <a:buFont typeface="Arial" panose="020B0604020202020204" pitchFamily="34" charset="0"/>
                        <a:defRPr sz="1400" kern="1200">
                          <a:solidFill>
                            <a:schemeClr val="tx1"/>
                          </a:solidFill>
                          <a:latin typeface="Arial" panose="020B0604020202020204" pitchFamily="34" charset="0"/>
                          <a:ea typeface="ＭＳ Ｐゴシック" panose="020B0600070205080204" pitchFamily="34" charset="-128"/>
                        </a:defRPr>
                      </a:lvl3pPr>
                      <a:lvl4pPr marL="1600200" indent="-228600" algn="l" defTabSz="812650" rtl="0" eaLnBrk="0" latinLnBrk="0" hangingPunct="0">
                        <a:spcBef>
                          <a:spcPct val="20000"/>
                        </a:spcBef>
                        <a:buFont typeface="Arial" panose="020B0604020202020204" pitchFamily="34" charset="0"/>
                        <a:defRPr sz="1200" kern="1200">
                          <a:solidFill>
                            <a:schemeClr val="tx1"/>
                          </a:solidFill>
                          <a:latin typeface="Arial" panose="020B0604020202020204" pitchFamily="34" charset="0"/>
                          <a:ea typeface="ＭＳ Ｐゴシック" panose="020B0600070205080204" pitchFamily="34" charset="-128"/>
                        </a:defRPr>
                      </a:lvl4pPr>
                      <a:lvl5pPr marL="2057400" indent="-228600" algn="l" defTabSz="812650" rtl="0" eaLnBrk="0" latinLnBrk="0" hangingPunct="0">
                        <a:spcBef>
                          <a:spcPct val="20000"/>
                        </a:spcBef>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5pPr>
                      <a:lvl6pPr marL="25146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6pPr>
                      <a:lvl7pPr marL="29718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7pPr>
                      <a:lvl8pPr marL="34290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8pPr>
                      <a:lvl9pPr marL="38862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1</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lang="en-US" sz="2000" b="0" dirty="0">
                          <a:solidFill>
                            <a:schemeClr val="tx1"/>
                          </a:solidFill>
                          <a:latin typeface="Abadi" panose="020B0604020104020204" pitchFamily="34" charset="0"/>
                        </a:rPr>
                        <a:t>CL Yeoh</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lang="en-US" sz="2000" b="0" dirty="0">
                          <a:solidFill>
                            <a:schemeClr val="tx1"/>
                          </a:solidFill>
                          <a:latin typeface="Abadi" panose="020B0604020104020204" pitchFamily="34" charset="0"/>
                        </a:rPr>
                        <a:t>Site Test Engineering &amp; Innovation Leader</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lang="en-US" sz="2000" b="0" dirty="0">
                          <a:solidFill>
                            <a:schemeClr val="tx1"/>
                          </a:solidFill>
                          <a:latin typeface="Abadi" panose="020B0604020104020204" pitchFamily="34" charset="0"/>
                        </a:rPr>
                        <a:t>TE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lang="en-US" sz="2000" b="0" dirty="0">
                          <a:solidFill>
                            <a:schemeClr val="tx1"/>
                          </a:solidFill>
                          <a:latin typeface="Abadi" panose="020B0604020104020204" pitchFamily="34" charset="0"/>
                        </a:rPr>
                        <a:t>cl.yeoh@flex.com</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33754">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2</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1pPr>
                      <a:lvl2pPr marL="742950" indent="-28575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2pPr>
                      <a:lvl3pPr marL="1143000" indent="-228600" algn="l" defTabSz="812650" rtl="0" eaLnBrk="0" latinLnBrk="0" hangingPunct="0">
                        <a:spcBef>
                          <a:spcPct val="20000"/>
                        </a:spcBef>
                        <a:buFont typeface="Arial" panose="020B0604020202020204" pitchFamily="34" charset="0"/>
                        <a:defRPr sz="1400" kern="1200">
                          <a:solidFill>
                            <a:schemeClr val="tx1"/>
                          </a:solidFill>
                          <a:latin typeface="Arial" panose="020B0604020202020204" pitchFamily="34" charset="0"/>
                          <a:ea typeface="ＭＳ Ｐゴシック" panose="020B0600070205080204" pitchFamily="34" charset="-128"/>
                        </a:defRPr>
                      </a:lvl3pPr>
                      <a:lvl4pPr marL="1600200" indent="-228600" algn="l" defTabSz="812650" rtl="0" eaLnBrk="0" latinLnBrk="0" hangingPunct="0">
                        <a:spcBef>
                          <a:spcPct val="20000"/>
                        </a:spcBef>
                        <a:buFont typeface="Arial" panose="020B0604020202020204" pitchFamily="34" charset="0"/>
                        <a:defRPr sz="1200" kern="1200">
                          <a:solidFill>
                            <a:schemeClr val="tx1"/>
                          </a:solidFill>
                          <a:latin typeface="Arial" panose="020B0604020202020204" pitchFamily="34" charset="0"/>
                          <a:ea typeface="ＭＳ Ｐゴシック" panose="020B0600070205080204" pitchFamily="34" charset="-128"/>
                        </a:defRPr>
                      </a:lvl4pPr>
                      <a:lvl5pPr marL="2057400" indent="-228600" algn="l" defTabSz="812650" rtl="0" eaLnBrk="0" latinLnBrk="0" hangingPunct="0">
                        <a:spcBef>
                          <a:spcPct val="20000"/>
                        </a:spcBef>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5pPr>
                      <a:lvl6pPr marL="25146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6pPr>
                      <a:lvl7pPr marL="29718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7pPr>
                      <a:lvl8pPr marL="34290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8pPr>
                      <a:lvl9pPr marL="38862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Sam Wong</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1pPr>
                      <a:lvl2pPr marL="742950" indent="-28575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2pPr>
                      <a:lvl3pPr marL="1143000" indent="-228600" algn="l" defTabSz="812650" rtl="0" eaLnBrk="0" latinLnBrk="0" hangingPunct="0">
                        <a:spcBef>
                          <a:spcPct val="20000"/>
                        </a:spcBef>
                        <a:buFont typeface="Arial" panose="020B0604020202020204" pitchFamily="34" charset="0"/>
                        <a:defRPr sz="1400" kern="1200">
                          <a:solidFill>
                            <a:schemeClr val="tx1"/>
                          </a:solidFill>
                          <a:latin typeface="Arial" panose="020B0604020202020204" pitchFamily="34" charset="0"/>
                          <a:ea typeface="ＭＳ Ｐゴシック" panose="020B0600070205080204" pitchFamily="34" charset="-128"/>
                        </a:defRPr>
                      </a:lvl3pPr>
                      <a:lvl4pPr marL="1600200" indent="-228600" algn="l" defTabSz="812650" rtl="0" eaLnBrk="0" latinLnBrk="0" hangingPunct="0">
                        <a:spcBef>
                          <a:spcPct val="20000"/>
                        </a:spcBef>
                        <a:buFont typeface="Arial" panose="020B0604020202020204" pitchFamily="34" charset="0"/>
                        <a:defRPr sz="1200" kern="1200">
                          <a:solidFill>
                            <a:schemeClr val="tx1"/>
                          </a:solidFill>
                          <a:latin typeface="Arial" panose="020B0604020202020204" pitchFamily="34" charset="0"/>
                          <a:ea typeface="ＭＳ Ｐゴシック" panose="020B0600070205080204" pitchFamily="34" charset="-128"/>
                        </a:defRPr>
                      </a:lvl4pPr>
                      <a:lvl5pPr marL="2057400" indent="-228600" algn="l" defTabSz="812650" rtl="0" eaLnBrk="0" latinLnBrk="0" hangingPunct="0">
                        <a:spcBef>
                          <a:spcPct val="20000"/>
                        </a:spcBef>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5pPr>
                      <a:lvl6pPr marL="25146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6pPr>
                      <a:lvl7pPr marL="29718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7pPr>
                      <a:lvl8pPr marL="34290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8pPr>
                      <a:lvl9pPr marL="38862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Site ME leader</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1pPr>
                      <a:lvl2pPr marL="742950" indent="-285750" algn="l" defTabSz="812650" rtl="0" eaLnBrk="0" latinLnBrk="0" hangingPunct="0">
                        <a:spcBef>
                          <a:spcPct val="20000"/>
                        </a:spcBef>
                        <a:buFont typeface="Arial" panose="020B0604020202020204" pitchFamily="34" charset="0"/>
                        <a:defRPr sz="1600" kern="1200">
                          <a:solidFill>
                            <a:schemeClr val="tx1"/>
                          </a:solidFill>
                          <a:latin typeface="Arial" panose="020B0604020202020204" pitchFamily="34" charset="0"/>
                          <a:ea typeface="ＭＳ Ｐゴシック" panose="020B0600070205080204" pitchFamily="34" charset="-128"/>
                        </a:defRPr>
                      </a:lvl2pPr>
                      <a:lvl3pPr marL="1143000" indent="-228600" algn="l" defTabSz="812650" rtl="0" eaLnBrk="0" latinLnBrk="0" hangingPunct="0">
                        <a:spcBef>
                          <a:spcPct val="20000"/>
                        </a:spcBef>
                        <a:buFont typeface="Arial" panose="020B0604020202020204" pitchFamily="34" charset="0"/>
                        <a:defRPr sz="1400" kern="1200">
                          <a:solidFill>
                            <a:schemeClr val="tx1"/>
                          </a:solidFill>
                          <a:latin typeface="Arial" panose="020B0604020202020204" pitchFamily="34" charset="0"/>
                          <a:ea typeface="ＭＳ Ｐゴシック" panose="020B0600070205080204" pitchFamily="34" charset="-128"/>
                        </a:defRPr>
                      </a:lvl3pPr>
                      <a:lvl4pPr marL="1600200" indent="-228600" algn="l" defTabSz="812650" rtl="0" eaLnBrk="0" latinLnBrk="0" hangingPunct="0">
                        <a:spcBef>
                          <a:spcPct val="20000"/>
                        </a:spcBef>
                        <a:buFont typeface="Arial" panose="020B0604020202020204" pitchFamily="34" charset="0"/>
                        <a:defRPr sz="1200" kern="1200">
                          <a:solidFill>
                            <a:schemeClr val="tx1"/>
                          </a:solidFill>
                          <a:latin typeface="Arial" panose="020B0604020202020204" pitchFamily="34" charset="0"/>
                          <a:ea typeface="ＭＳ Ｐゴシック" panose="020B0600070205080204" pitchFamily="34" charset="-128"/>
                        </a:defRPr>
                      </a:lvl4pPr>
                      <a:lvl5pPr marL="2057400" indent="-228600" algn="l" defTabSz="812650" rtl="0" eaLnBrk="0" latinLnBrk="0" hangingPunct="0">
                        <a:spcBef>
                          <a:spcPct val="20000"/>
                        </a:spcBef>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5pPr>
                      <a:lvl6pPr marL="25146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6pPr>
                      <a:lvl7pPr marL="29718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7pPr>
                      <a:lvl8pPr marL="34290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8pPr>
                      <a:lvl9pPr marL="3886200" indent="-228600" algn="l" defTabSz="457200" rtl="0" eaLnBrk="0" fontAlgn="base" latinLnBrk="0" hangingPunct="0">
                        <a:spcBef>
                          <a:spcPct val="20000"/>
                        </a:spcBef>
                        <a:spcAft>
                          <a:spcPct val="0"/>
                        </a:spcAft>
                        <a:buFont typeface="Arial" panose="020B0604020202020204" pitchFamily="34" charset="0"/>
                        <a:defRPr sz="1000" kern="1200">
                          <a:solidFill>
                            <a:schemeClr val="tx1"/>
                          </a:solidFill>
                          <a:latin typeface="Arial" panose="020B0604020202020204" pitchFamily="34" charset="0"/>
                          <a:ea typeface="ＭＳ Ｐゴシック" panose="020B0600070205080204" pitchFamily="34" charset="-128"/>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 ME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Sam.Wong@flex.com</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5260943"/>
                  </a:ext>
                </a:extLst>
              </a:tr>
              <a:tr h="4572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3</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pPr>
                      <a:r>
                        <a:rPr kumimoji="0" lang="en-US" altLang="en-US" sz="1800" b="0" i="0" u="none" strike="noStrike" kern="1200" cap="none" normalizeH="0" baseline="0" dirty="0">
                          <a:ln>
                            <a:noFill/>
                          </a:ln>
                          <a:solidFill>
                            <a:schemeClr val="tx1"/>
                          </a:solidFill>
                          <a:effectLst/>
                          <a:latin typeface="Arial" panose="020B0604020202020204"/>
                          <a:ea typeface="ＭＳ Ｐゴシック" panose="020B0600070205080204" pitchFamily="34" charset="-128"/>
                          <a:cs typeface="+mn-cs"/>
                        </a:rPr>
                        <a:t>Seng Heng Eeow</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Technical Ops Leader</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TE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812650" rtl="0" eaLnBrk="1" latinLnBrk="0" hangingPunct="1">
                        <a:defRPr sz="3200" kern="1200">
                          <a:solidFill>
                            <a:schemeClr val="tx1"/>
                          </a:solidFill>
                          <a:latin typeface="Arial" panose="020B0604020202020204"/>
                        </a:defRPr>
                      </a:lvl1pPr>
                      <a:lvl2pPr marL="812650" algn="l" defTabSz="812650" rtl="0" eaLnBrk="1" latinLnBrk="0" hangingPunct="1">
                        <a:defRPr sz="3200" kern="1200">
                          <a:solidFill>
                            <a:schemeClr val="tx1"/>
                          </a:solidFill>
                          <a:latin typeface="Arial" panose="020B0604020202020204"/>
                        </a:defRPr>
                      </a:lvl2pPr>
                      <a:lvl3pPr marL="1625300" algn="l" defTabSz="812650" rtl="0" eaLnBrk="1" latinLnBrk="0" hangingPunct="1">
                        <a:defRPr sz="3200" kern="1200">
                          <a:solidFill>
                            <a:schemeClr val="tx1"/>
                          </a:solidFill>
                          <a:latin typeface="Arial" panose="020B0604020202020204"/>
                        </a:defRPr>
                      </a:lvl3pPr>
                      <a:lvl4pPr marL="2437950" algn="l" defTabSz="812650" rtl="0" eaLnBrk="1" latinLnBrk="0" hangingPunct="1">
                        <a:defRPr sz="3200" kern="1200">
                          <a:solidFill>
                            <a:schemeClr val="tx1"/>
                          </a:solidFill>
                          <a:latin typeface="Arial" panose="020B0604020202020204"/>
                        </a:defRPr>
                      </a:lvl4pPr>
                      <a:lvl5pPr marL="3250602" algn="l" defTabSz="812650" rtl="0" eaLnBrk="1" latinLnBrk="0" hangingPunct="1">
                        <a:defRPr sz="3200" kern="1200">
                          <a:solidFill>
                            <a:schemeClr val="tx1"/>
                          </a:solidFill>
                          <a:latin typeface="Arial" panose="020B0604020202020204"/>
                        </a:defRPr>
                      </a:lvl5pPr>
                      <a:lvl6pPr marL="4063252" algn="l" defTabSz="812650" rtl="0" eaLnBrk="1" latinLnBrk="0" hangingPunct="1">
                        <a:defRPr sz="3200" kern="1200">
                          <a:solidFill>
                            <a:schemeClr val="tx1"/>
                          </a:solidFill>
                          <a:latin typeface="Arial" panose="020B0604020202020204"/>
                        </a:defRPr>
                      </a:lvl6pPr>
                      <a:lvl7pPr marL="4875902" algn="l" defTabSz="812650" rtl="0" eaLnBrk="1" latinLnBrk="0" hangingPunct="1">
                        <a:defRPr sz="3200" kern="1200">
                          <a:solidFill>
                            <a:schemeClr val="tx1"/>
                          </a:solidFill>
                          <a:latin typeface="Arial" panose="020B0604020202020204"/>
                        </a:defRPr>
                      </a:lvl7pPr>
                      <a:lvl8pPr marL="5688552" algn="l" defTabSz="812650" rtl="0" eaLnBrk="1" latinLnBrk="0" hangingPunct="1">
                        <a:defRPr sz="3200" kern="1200">
                          <a:solidFill>
                            <a:schemeClr val="tx1"/>
                          </a:solidFill>
                          <a:latin typeface="Arial" panose="020B0604020202020204"/>
                        </a:defRPr>
                      </a:lvl8pPr>
                      <a:lvl9pPr marL="6501202" algn="l" defTabSz="812650" rtl="0" eaLnBrk="1" latinLnBrk="0" hangingPunct="1">
                        <a:defRPr sz="3200" kern="1200">
                          <a:solidFill>
                            <a:schemeClr val="tx1"/>
                          </a:solidFill>
                          <a:latin typeface="Arial" panose="020B0604020202020204"/>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sh.eeow@flex.com</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05813572"/>
                  </a:ext>
                </a:extLst>
              </a:tr>
              <a:tr h="422031">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4</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kumimoji="0" lang="en-US"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rPr>
                        <a:t>D</a:t>
                      </a:r>
                      <a:r>
                        <a:rPr kumimoji="0" lang="en-US" altLang="zh-CN"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rPr>
                        <a:t>ean Zheng</a:t>
                      </a:r>
                      <a:endParaRPr kumimoji="0" lang="en-US"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812650" rtl="0" eaLnBrk="1" fontAlgn="auto" latinLnBrk="0" hangingPunct="1">
                        <a:lnSpc>
                          <a:spcPct val="100000"/>
                        </a:lnSpc>
                        <a:spcBef>
                          <a:spcPts val="0"/>
                        </a:spcBef>
                        <a:spcAft>
                          <a:spcPts val="0"/>
                        </a:spcAft>
                        <a:buClrTx/>
                        <a:buSzTx/>
                        <a:buFontTx/>
                        <a:buNone/>
                        <a:tabLst/>
                        <a:defRPr/>
                      </a:pPr>
                      <a:r>
                        <a:rPr kumimoji="0" lang="en-US" altLang="en-US" sz="18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Sr. Equipment Engineer</a:t>
                      </a:r>
                      <a:endParaRPr kumimoji="0" lang="en-US"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kumimoji="0" lang="en-US"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rPr>
                        <a:t>ME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kumimoji="0" lang="en-US" sz="1800" b="0" i="0" u="none" strike="noStrike" kern="1200" cap="none" normalizeH="0" baseline="0" dirty="0">
                          <a:ln>
                            <a:noFill/>
                          </a:ln>
                          <a:solidFill>
                            <a:schemeClr val="tx1"/>
                          </a:solidFill>
                          <a:effectLst/>
                          <a:latin typeface="Arial" panose="020B0604020202020204" pitchFamily="34" charset="0"/>
                          <a:ea typeface="ＭＳ Ｐゴシック" panose="020B0600070205080204" pitchFamily="34" charset="-128"/>
                          <a:cs typeface="+mn-cs"/>
                        </a:rPr>
                        <a:t>dean.zheng@flex.com</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2553101"/>
                  </a:ext>
                </a:extLst>
              </a:tr>
              <a:tr h="437417">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5</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Rachel Li</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Sr. Software Development Engineer</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algn="ctr"/>
                      <a:r>
                        <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TE</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rachel.li2@flex.com</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3560320"/>
                  </a:ext>
                </a:extLst>
              </a:tr>
              <a:tr h="428625">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6</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 latinLnBrk="0" hangingPunct="1">
                        <a:lnSpc>
                          <a:spcPct val="100000"/>
                        </a:lnSpc>
                        <a:spcBef>
                          <a:spcPct val="0"/>
                        </a:spcBef>
                        <a:spcAft>
                          <a:spcPct val="0"/>
                        </a:spcAft>
                        <a:buClrTx/>
                        <a:buSzTx/>
                        <a:buFontTx/>
                        <a:buNone/>
                        <a:tabLst/>
                      </a:pPr>
                      <a:endPar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 latinLnBrk="0" hangingPunct="1">
                        <a:lnSpc>
                          <a:spcPct val="100000"/>
                        </a:lnSpc>
                        <a:spcBef>
                          <a:spcPct val="0"/>
                        </a:spcBef>
                        <a:spcAft>
                          <a:spcPct val="0"/>
                        </a:spcAft>
                        <a:buClrTx/>
                        <a:buSzTx/>
                        <a:buFontTx/>
                        <a:buNone/>
                        <a:tabLst/>
                      </a:pPr>
                      <a:endPar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 latinLnBrk="0" hangingPunct="1">
                        <a:lnSpc>
                          <a:spcPct val="100000"/>
                        </a:lnSpc>
                        <a:spcBef>
                          <a:spcPct val="0"/>
                        </a:spcBef>
                        <a:spcAft>
                          <a:spcPct val="0"/>
                        </a:spcAft>
                        <a:buClrTx/>
                        <a:buSzTx/>
                        <a:buFontTx/>
                        <a:buNone/>
                        <a:tabLst/>
                      </a:pPr>
                      <a:endPar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 latinLnBrk="0" hangingPunct="1">
                        <a:lnSpc>
                          <a:spcPct val="100000"/>
                        </a:lnSpc>
                        <a:spcBef>
                          <a:spcPct val="0"/>
                        </a:spcBef>
                        <a:spcAft>
                          <a:spcPct val="0"/>
                        </a:spcAft>
                        <a:buClrTx/>
                        <a:buSzTx/>
                        <a:buFontTx/>
                        <a:buNone/>
                        <a:tabLst/>
                      </a:pPr>
                      <a:endPar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09468553"/>
                  </a:ext>
                </a:extLst>
              </a:tr>
              <a:tr h="421482">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7</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81265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93069623"/>
                  </a:ext>
                </a:extLst>
              </a:tr>
              <a:tr h="414337">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rPr>
                        <a:t>8</a:t>
                      </a: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81265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normalizeH="0" baseline="0" dirty="0">
                        <a:ln>
                          <a:noFill/>
                        </a:ln>
                        <a:solidFill>
                          <a:schemeClr val="tx1">
                            <a:lumMod val="50000"/>
                          </a:schemeClr>
                        </a:solidFill>
                        <a:effectLst/>
                        <a:latin typeface="Arial" panose="020B0604020202020204" pitchFamily="34" charset="0"/>
                        <a:ea typeface="ＭＳ Ｐゴシック" panose="020B0600070205080204" pitchFamily="34" charset="-128"/>
                        <a:cs typeface="+mn-cs"/>
                      </a:endParaRPr>
                    </a:p>
                  </a:txBody>
                  <a:tcPr marL="9056" marR="9056" marT="9058" marB="0" anchor="ctr" horzOverflow="overflow">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68688497"/>
                  </a:ext>
                </a:extLst>
              </a:tr>
            </a:tbl>
          </a:graphicData>
        </a:graphic>
      </p:graphicFrame>
      <p:sp>
        <p:nvSpPr>
          <p:cNvPr id="14" name="Title 13">
            <a:extLst>
              <a:ext uri="{FF2B5EF4-FFF2-40B4-BE49-F238E27FC236}">
                <a16:creationId xmlns:a16="http://schemas.microsoft.com/office/drawing/2014/main" id="{46D712C6-1665-4E66-BDD3-DDC85E64B774}"/>
              </a:ext>
            </a:extLst>
          </p:cNvPr>
          <p:cNvSpPr>
            <a:spLocks noGrp="1"/>
          </p:cNvSpPr>
          <p:nvPr>
            <p:ph type="title"/>
          </p:nvPr>
        </p:nvSpPr>
        <p:spPr/>
        <p:txBody>
          <a:bodyPr/>
          <a:lstStyle/>
          <a:p>
            <a:r>
              <a:rPr lang="en-US" dirty="0">
                <a:solidFill>
                  <a:schemeClr val="accent1">
                    <a:lumMod val="60000"/>
                    <a:lumOff val="40000"/>
                  </a:schemeClr>
                </a:solidFill>
              </a:rPr>
              <a:t>Team Members</a:t>
            </a:r>
          </a:p>
        </p:txBody>
      </p:sp>
    </p:spTree>
    <p:extLst>
      <p:ext uri="{BB962C8B-B14F-4D97-AF65-F5344CB8AC3E}">
        <p14:creationId xmlns:p14="http://schemas.microsoft.com/office/powerpoint/2010/main" val="374983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8CD75EFA-7EFC-4994-B5FE-EE84214AD0E5}"/>
              </a:ext>
            </a:extLst>
          </p:cNvPr>
          <p:cNvSpPr txBox="1"/>
          <p:nvPr/>
        </p:nvSpPr>
        <p:spPr>
          <a:xfrm>
            <a:off x="330737" y="236890"/>
            <a:ext cx="15790646" cy="800219"/>
          </a:xfrm>
          <a:prstGeom prst="rect">
            <a:avLst/>
          </a:prstGeom>
          <a:noFill/>
        </p:spPr>
        <p:txBody>
          <a:bodyPr wrap="square" rtlCol="0">
            <a:spAutoFit/>
          </a:bodyPr>
          <a:lstStyle/>
          <a:p>
            <a:pPr defTabSz="1219170"/>
            <a:r>
              <a:rPr lang="en-US" sz="4600" b="1" dirty="0">
                <a:latin typeface="Century Gothic" panose="020B0502020202020204" pitchFamily="34" charset="0"/>
              </a:rPr>
              <a:t>AOI management procedure</a:t>
            </a:r>
            <a:endParaRPr lang="en-US" sz="4600" b="1" dirty="0">
              <a:solidFill>
                <a:prstClr val="black"/>
              </a:solidFill>
              <a:latin typeface="Century Gothic" panose="020B0502020202020204" pitchFamily="34" charset="0"/>
            </a:endParaRPr>
          </a:p>
        </p:txBody>
      </p:sp>
      <p:grpSp>
        <p:nvGrpSpPr>
          <p:cNvPr id="2" name="Group 1">
            <a:extLst>
              <a:ext uri="{FF2B5EF4-FFF2-40B4-BE49-F238E27FC236}">
                <a16:creationId xmlns:a16="http://schemas.microsoft.com/office/drawing/2014/main" id="{CA768737-EB70-486F-8599-52DE1346AA2A}"/>
              </a:ext>
            </a:extLst>
          </p:cNvPr>
          <p:cNvGrpSpPr/>
          <p:nvPr/>
        </p:nvGrpSpPr>
        <p:grpSpPr>
          <a:xfrm>
            <a:off x="-2286" y="1616048"/>
            <a:ext cx="16257011" cy="7552687"/>
            <a:chOff x="1" y="1591315"/>
            <a:chExt cx="16257011" cy="7552687"/>
          </a:xfrm>
        </p:grpSpPr>
        <p:sp>
          <p:nvSpPr>
            <p:cNvPr id="55" name="Rectangle 54">
              <a:extLst>
                <a:ext uri="{FF2B5EF4-FFF2-40B4-BE49-F238E27FC236}">
                  <a16:creationId xmlns:a16="http://schemas.microsoft.com/office/drawing/2014/main" id="{303DAB92-2A00-4AFA-8EED-F420D3E7E23E}"/>
                </a:ext>
              </a:extLst>
            </p:cNvPr>
            <p:cNvSpPr/>
            <p:nvPr/>
          </p:nvSpPr>
          <p:spPr>
            <a:xfrm>
              <a:off x="1" y="1591315"/>
              <a:ext cx="16257011" cy="2480237"/>
            </a:xfrm>
            <a:prstGeom prst="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219170"/>
              <a:endParaRPr lang="en-US" sz="2400">
                <a:solidFill>
                  <a:prstClr val="white"/>
                </a:solidFill>
                <a:latin typeface="Calibri" panose="020F0502020204030204"/>
              </a:endParaRPr>
            </a:p>
          </p:txBody>
        </p:sp>
        <p:sp>
          <p:nvSpPr>
            <p:cNvPr id="47" name="Rectangle 46">
              <a:extLst>
                <a:ext uri="{FF2B5EF4-FFF2-40B4-BE49-F238E27FC236}">
                  <a16:creationId xmlns:a16="http://schemas.microsoft.com/office/drawing/2014/main" id="{6CD1497A-7396-4AC7-93BD-86F86433707C}"/>
                </a:ext>
              </a:extLst>
            </p:cNvPr>
            <p:cNvSpPr/>
            <p:nvPr/>
          </p:nvSpPr>
          <p:spPr>
            <a:xfrm>
              <a:off x="1" y="6447527"/>
              <a:ext cx="16245564" cy="2696475"/>
            </a:xfrm>
            <a:prstGeom prst="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219170"/>
              <a:endParaRPr lang="en-US" sz="2400">
                <a:solidFill>
                  <a:prstClr val="white"/>
                </a:solidFill>
                <a:latin typeface="Calibri" panose="020F0502020204030204"/>
              </a:endParaRPr>
            </a:p>
          </p:txBody>
        </p:sp>
        <p:sp>
          <p:nvSpPr>
            <p:cNvPr id="21" name="TextBox 20">
              <a:extLst>
                <a:ext uri="{FF2B5EF4-FFF2-40B4-BE49-F238E27FC236}">
                  <a16:creationId xmlns:a16="http://schemas.microsoft.com/office/drawing/2014/main" id="{AB18B62D-0A0A-4C32-AB9F-ECD6136187B2}"/>
                </a:ext>
              </a:extLst>
            </p:cNvPr>
            <p:cNvSpPr txBox="1"/>
            <p:nvPr/>
          </p:nvSpPr>
          <p:spPr>
            <a:xfrm>
              <a:off x="117769" y="7365273"/>
              <a:ext cx="2360924" cy="502766"/>
            </a:xfrm>
            <a:prstGeom prst="rect">
              <a:avLst/>
            </a:prstGeom>
            <a:noFill/>
          </p:spPr>
          <p:txBody>
            <a:bodyPr wrap="square" rtlCol="0">
              <a:spAutoFit/>
            </a:bodyPr>
            <a:lstStyle/>
            <a:p>
              <a:pPr defTabSz="1219170"/>
              <a:r>
                <a:rPr lang="en-US" sz="2667" b="1" dirty="0">
                  <a:solidFill>
                    <a:prstClr val="white"/>
                  </a:solidFill>
                  <a:latin typeface="Calibri" panose="020F0502020204030204"/>
                </a:rPr>
                <a:t>Client</a:t>
              </a:r>
            </a:p>
          </p:txBody>
        </p:sp>
        <p:cxnSp>
          <p:nvCxnSpPr>
            <p:cNvPr id="8" name="Straight Arrow Connector 7">
              <a:extLst>
                <a:ext uri="{FF2B5EF4-FFF2-40B4-BE49-F238E27FC236}">
                  <a16:creationId xmlns:a16="http://schemas.microsoft.com/office/drawing/2014/main" id="{5AF84E58-B166-444A-B40F-B1DF57B5AAFE}"/>
                </a:ext>
              </a:extLst>
            </p:cNvPr>
            <p:cNvCxnSpPr>
              <a:cxnSpLocks/>
            </p:cNvCxnSpPr>
            <p:nvPr/>
          </p:nvCxnSpPr>
          <p:spPr>
            <a:xfrm flipH="1" flipV="1">
              <a:off x="4983902" y="2899340"/>
              <a:ext cx="3202649" cy="5143"/>
            </a:xfrm>
            <a:prstGeom prst="straightConnector1">
              <a:avLst/>
            </a:prstGeom>
            <a:ln w="63500">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670BAE97-2FC1-424C-861C-FEC2D3DFD4FF}"/>
                </a:ext>
              </a:extLst>
            </p:cNvPr>
            <p:cNvSpPr txBox="1"/>
            <p:nvPr/>
          </p:nvSpPr>
          <p:spPr>
            <a:xfrm>
              <a:off x="5639112" y="2329388"/>
              <a:ext cx="1892228" cy="420564"/>
            </a:xfrm>
            <a:prstGeom prst="rect">
              <a:avLst/>
            </a:prstGeom>
            <a:noFill/>
          </p:spPr>
          <p:txBody>
            <a:bodyPr wrap="square" rtlCol="0">
              <a:spAutoFit/>
            </a:bodyPr>
            <a:lstStyle/>
            <a:p>
              <a:pPr defTabSz="1219170"/>
              <a:r>
                <a:rPr lang="en-US" altLang="zh-CN" sz="2133" b="1" dirty="0">
                  <a:solidFill>
                    <a:prstClr val="white"/>
                  </a:solidFill>
                  <a:latin typeface="Calibri" panose="020F0502020204030204"/>
                </a:rPr>
                <a:t>False - Call</a:t>
              </a:r>
              <a:endParaRPr lang="en-US" sz="2133" b="1" dirty="0">
                <a:solidFill>
                  <a:prstClr val="white"/>
                </a:solidFill>
                <a:latin typeface="Calibri" panose="020F0502020204030204"/>
              </a:endParaRPr>
            </a:p>
          </p:txBody>
        </p:sp>
        <p:sp>
          <p:nvSpPr>
            <p:cNvPr id="76" name="TextBox 75">
              <a:extLst>
                <a:ext uri="{FF2B5EF4-FFF2-40B4-BE49-F238E27FC236}">
                  <a16:creationId xmlns:a16="http://schemas.microsoft.com/office/drawing/2014/main" id="{66BDA073-F8C0-4D09-BBCD-8185C530BE75}"/>
                </a:ext>
              </a:extLst>
            </p:cNvPr>
            <p:cNvSpPr txBox="1"/>
            <p:nvPr/>
          </p:nvSpPr>
          <p:spPr>
            <a:xfrm>
              <a:off x="2675572" y="3530864"/>
              <a:ext cx="2065459"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AOI M</a:t>
              </a:r>
              <a:r>
                <a:rPr lang="en-US" altLang="zh-CN" sz="2133" b="1" dirty="0">
                  <a:solidFill>
                    <a:prstClr val="white"/>
                  </a:solidFill>
                  <a:latin typeface="Calibri" panose="020F0502020204030204"/>
                </a:rPr>
                <a:t>achine</a:t>
              </a:r>
              <a:endParaRPr lang="en-US" sz="2133" b="1" dirty="0">
                <a:solidFill>
                  <a:prstClr val="white"/>
                </a:solidFill>
                <a:latin typeface="Calibri" panose="020F0502020204030204"/>
              </a:endParaRPr>
            </a:p>
          </p:txBody>
        </p:sp>
      </p:grpSp>
      <p:pic>
        <p:nvPicPr>
          <p:cNvPr id="5" name="Picture 4">
            <a:extLst>
              <a:ext uri="{FF2B5EF4-FFF2-40B4-BE49-F238E27FC236}">
                <a16:creationId xmlns:a16="http://schemas.microsoft.com/office/drawing/2014/main" id="{A139891E-365E-4FFB-A284-6D98595E1C61}"/>
              </a:ext>
            </a:extLst>
          </p:cNvPr>
          <p:cNvPicPr>
            <a:picLocks noChangeAspect="1"/>
          </p:cNvPicPr>
          <p:nvPr/>
        </p:nvPicPr>
        <p:blipFill>
          <a:blip r:embed="rId2"/>
          <a:stretch>
            <a:fillRect/>
          </a:stretch>
        </p:blipFill>
        <p:spPr>
          <a:xfrm>
            <a:off x="2991268" y="1798134"/>
            <a:ext cx="1429495" cy="1614950"/>
          </a:xfrm>
          <a:prstGeom prst="rect">
            <a:avLst/>
          </a:prstGeom>
        </p:spPr>
      </p:pic>
      <p:pic>
        <p:nvPicPr>
          <p:cNvPr id="37" name="Graphic 36" descr="Internet">
            <a:extLst>
              <a:ext uri="{FF2B5EF4-FFF2-40B4-BE49-F238E27FC236}">
                <a16:creationId xmlns:a16="http://schemas.microsoft.com/office/drawing/2014/main" id="{F6F7CDAD-DE37-47F9-BD8B-2CF1619B5C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410695" y="6472260"/>
            <a:ext cx="2165054" cy="2024998"/>
          </a:xfrm>
          <a:prstGeom prst="rect">
            <a:avLst/>
          </a:prstGeom>
        </p:spPr>
      </p:pic>
      <p:sp>
        <p:nvSpPr>
          <p:cNvPr id="77" name="TextBox 76">
            <a:extLst>
              <a:ext uri="{FF2B5EF4-FFF2-40B4-BE49-F238E27FC236}">
                <a16:creationId xmlns:a16="http://schemas.microsoft.com/office/drawing/2014/main" id="{6EC513D8-A35B-45D1-9E5C-846246B1023B}"/>
              </a:ext>
            </a:extLst>
          </p:cNvPr>
          <p:cNvSpPr txBox="1"/>
          <p:nvPr/>
        </p:nvSpPr>
        <p:spPr>
          <a:xfrm>
            <a:off x="8184264" y="8512904"/>
            <a:ext cx="2843088"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AOI Software Interface</a:t>
            </a:r>
          </a:p>
        </p:txBody>
      </p:sp>
      <p:pic>
        <p:nvPicPr>
          <p:cNvPr id="4" name="Graphic 3" descr="Office worker">
            <a:extLst>
              <a:ext uri="{FF2B5EF4-FFF2-40B4-BE49-F238E27FC236}">
                <a16:creationId xmlns:a16="http://schemas.microsoft.com/office/drawing/2014/main" id="{90C3240E-7105-43FD-9649-B15BC1309D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839144" y="2060381"/>
            <a:ext cx="1308156" cy="1090455"/>
          </a:xfrm>
          <a:prstGeom prst="rect">
            <a:avLst/>
          </a:prstGeom>
        </p:spPr>
      </p:pic>
      <p:sp>
        <p:nvSpPr>
          <p:cNvPr id="36" name="TextBox 35">
            <a:extLst>
              <a:ext uri="{FF2B5EF4-FFF2-40B4-BE49-F238E27FC236}">
                <a16:creationId xmlns:a16="http://schemas.microsoft.com/office/drawing/2014/main" id="{BA6E7B42-2E16-44C3-B4F7-03C4A09EF8DF}"/>
              </a:ext>
            </a:extLst>
          </p:cNvPr>
          <p:cNvSpPr txBox="1"/>
          <p:nvPr/>
        </p:nvSpPr>
        <p:spPr>
          <a:xfrm>
            <a:off x="8674170" y="3309211"/>
            <a:ext cx="2353182"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Trained Operator</a:t>
            </a:r>
          </a:p>
        </p:txBody>
      </p:sp>
      <p:cxnSp>
        <p:nvCxnSpPr>
          <p:cNvPr id="38" name="Straight Arrow Connector 37">
            <a:extLst>
              <a:ext uri="{FF2B5EF4-FFF2-40B4-BE49-F238E27FC236}">
                <a16:creationId xmlns:a16="http://schemas.microsoft.com/office/drawing/2014/main" id="{D75AD944-91BC-41EE-B2F7-EA6E8C031EF5}"/>
              </a:ext>
            </a:extLst>
          </p:cNvPr>
          <p:cNvCxnSpPr>
            <a:cxnSpLocks/>
          </p:cNvCxnSpPr>
          <p:nvPr/>
        </p:nvCxnSpPr>
        <p:spPr>
          <a:xfrm>
            <a:off x="9509992" y="4203281"/>
            <a:ext cx="0" cy="2258024"/>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17A676D9-FFF5-4A6F-B620-BFF737AF0CB0}"/>
              </a:ext>
            </a:extLst>
          </p:cNvPr>
          <p:cNvSpPr/>
          <p:nvPr/>
        </p:nvSpPr>
        <p:spPr>
          <a:xfrm>
            <a:off x="9791699" y="4890216"/>
            <a:ext cx="2260599" cy="788113"/>
          </a:xfrm>
          <a:prstGeom prst="rect">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800" b="1" dirty="0">
                <a:solidFill>
                  <a:srgbClr val="FF0000"/>
                </a:solidFill>
              </a:rPr>
              <a:t>C</a:t>
            </a:r>
            <a:r>
              <a:rPr lang="en-US" altLang="zh-CN" sz="1800" b="1" dirty="0">
                <a:solidFill>
                  <a:srgbClr val="FF0000"/>
                </a:solidFill>
              </a:rPr>
              <a:t>heck and click </a:t>
            </a:r>
            <a:r>
              <a:rPr lang="en-US" sz="1800" b="1" dirty="0">
                <a:solidFill>
                  <a:srgbClr val="FF0000"/>
                </a:solidFill>
                <a:latin typeface="Calibri" panose="020F0502020204030204"/>
              </a:rPr>
              <a:t> NG / Good </a:t>
            </a:r>
            <a:endParaRPr lang="en-US" sz="1800" b="1" dirty="0">
              <a:solidFill>
                <a:srgbClr val="FF0000"/>
              </a:solidFill>
            </a:endParaRPr>
          </a:p>
        </p:txBody>
      </p:sp>
      <p:sp>
        <p:nvSpPr>
          <p:cNvPr id="39" name="TextBox 38">
            <a:extLst>
              <a:ext uri="{FF2B5EF4-FFF2-40B4-BE49-F238E27FC236}">
                <a16:creationId xmlns:a16="http://schemas.microsoft.com/office/drawing/2014/main" id="{62B0990C-4BF9-431D-B1A5-B2D3E1577D56}"/>
              </a:ext>
            </a:extLst>
          </p:cNvPr>
          <p:cNvSpPr txBox="1"/>
          <p:nvPr/>
        </p:nvSpPr>
        <p:spPr>
          <a:xfrm>
            <a:off x="12141774" y="6946246"/>
            <a:ext cx="3618926" cy="748795"/>
          </a:xfrm>
          <a:prstGeom prst="rect">
            <a:avLst/>
          </a:prstGeom>
          <a:noFill/>
        </p:spPr>
        <p:txBody>
          <a:bodyPr wrap="square" rtlCol="0">
            <a:spAutoFit/>
          </a:bodyPr>
          <a:lstStyle/>
          <a:p>
            <a:pPr marL="380990" indent="-380990" defTabSz="1219170">
              <a:buFont typeface="Arial" panose="020B0604020202020204" pitchFamily="34" charset="0"/>
              <a:buChar char="•"/>
            </a:pPr>
            <a:r>
              <a:rPr lang="en-US" sz="2133" b="1" dirty="0">
                <a:solidFill>
                  <a:srgbClr val="FF0000"/>
                </a:solidFill>
                <a:latin typeface="Calibri" panose="020F0502020204030204"/>
              </a:rPr>
              <a:t>Manual control</a:t>
            </a:r>
          </a:p>
          <a:p>
            <a:pPr marL="380990" indent="-380990" defTabSz="1219170">
              <a:buFont typeface="Arial" panose="020B0604020202020204" pitchFamily="34" charset="0"/>
              <a:buChar char="•"/>
            </a:pPr>
            <a:r>
              <a:rPr lang="en-US" sz="2133" b="1" dirty="0">
                <a:solidFill>
                  <a:srgbClr val="FF0000"/>
                </a:solidFill>
                <a:latin typeface="Calibri" panose="020F0502020204030204"/>
              </a:rPr>
              <a:t>Well-experienced Operator</a:t>
            </a:r>
          </a:p>
        </p:txBody>
      </p:sp>
    </p:spTree>
    <p:extLst>
      <p:ext uri="{BB962C8B-B14F-4D97-AF65-F5344CB8AC3E}">
        <p14:creationId xmlns:p14="http://schemas.microsoft.com/office/powerpoint/2010/main" val="3024429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8CD75EFA-7EFC-4994-B5FE-EE84214AD0E5}"/>
              </a:ext>
            </a:extLst>
          </p:cNvPr>
          <p:cNvSpPr txBox="1"/>
          <p:nvPr/>
        </p:nvSpPr>
        <p:spPr>
          <a:xfrm>
            <a:off x="330737" y="236890"/>
            <a:ext cx="15790646" cy="800219"/>
          </a:xfrm>
          <a:prstGeom prst="rect">
            <a:avLst/>
          </a:prstGeom>
          <a:noFill/>
        </p:spPr>
        <p:txBody>
          <a:bodyPr wrap="square" rtlCol="0">
            <a:spAutoFit/>
          </a:bodyPr>
          <a:lstStyle/>
          <a:p>
            <a:pPr defTabSz="1219170"/>
            <a:r>
              <a:rPr lang="en-US" sz="4600" b="1" dirty="0">
                <a:latin typeface="Century Gothic" panose="020B0502020202020204" pitchFamily="34" charset="0"/>
              </a:rPr>
              <a:t> AOI AI management procedure</a:t>
            </a:r>
            <a:endParaRPr lang="en-US" sz="4600" b="1" dirty="0">
              <a:solidFill>
                <a:prstClr val="black"/>
              </a:solidFill>
              <a:latin typeface="Century Gothic" panose="020B0502020202020204" pitchFamily="34" charset="0"/>
            </a:endParaRPr>
          </a:p>
        </p:txBody>
      </p:sp>
      <p:grpSp>
        <p:nvGrpSpPr>
          <p:cNvPr id="2" name="Group 1">
            <a:extLst>
              <a:ext uri="{FF2B5EF4-FFF2-40B4-BE49-F238E27FC236}">
                <a16:creationId xmlns:a16="http://schemas.microsoft.com/office/drawing/2014/main" id="{CA768737-EB70-486F-8599-52DE1346AA2A}"/>
              </a:ext>
            </a:extLst>
          </p:cNvPr>
          <p:cNvGrpSpPr/>
          <p:nvPr/>
        </p:nvGrpSpPr>
        <p:grpSpPr>
          <a:xfrm>
            <a:off x="-2286" y="1637313"/>
            <a:ext cx="16257011" cy="7552687"/>
            <a:chOff x="1" y="1591315"/>
            <a:chExt cx="16257011" cy="7552687"/>
          </a:xfrm>
          <a:solidFill>
            <a:schemeClr val="accent2">
              <a:lumMod val="75000"/>
            </a:schemeClr>
          </a:solidFill>
        </p:grpSpPr>
        <p:sp>
          <p:nvSpPr>
            <p:cNvPr id="55" name="Rectangle 54">
              <a:extLst>
                <a:ext uri="{FF2B5EF4-FFF2-40B4-BE49-F238E27FC236}">
                  <a16:creationId xmlns:a16="http://schemas.microsoft.com/office/drawing/2014/main" id="{303DAB92-2A00-4AFA-8EED-F420D3E7E23E}"/>
                </a:ext>
              </a:extLst>
            </p:cNvPr>
            <p:cNvSpPr/>
            <p:nvPr/>
          </p:nvSpPr>
          <p:spPr>
            <a:xfrm>
              <a:off x="1" y="1591315"/>
              <a:ext cx="16257011" cy="2480237"/>
            </a:xfrm>
            <a:prstGeom prst="rect">
              <a:avLst/>
            </a:prstGeom>
            <a:grp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219170"/>
              <a:endParaRPr lang="en-US" sz="2400">
                <a:solidFill>
                  <a:prstClr val="white"/>
                </a:solidFill>
                <a:latin typeface="Calibri" panose="020F0502020204030204"/>
              </a:endParaRPr>
            </a:p>
          </p:txBody>
        </p:sp>
        <p:sp>
          <p:nvSpPr>
            <p:cNvPr id="47" name="Rectangle 46">
              <a:extLst>
                <a:ext uri="{FF2B5EF4-FFF2-40B4-BE49-F238E27FC236}">
                  <a16:creationId xmlns:a16="http://schemas.microsoft.com/office/drawing/2014/main" id="{6CD1497A-7396-4AC7-93BD-86F86433707C}"/>
                </a:ext>
              </a:extLst>
            </p:cNvPr>
            <p:cNvSpPr/>
            <p:nvPr/>
          </p:nvSpPr>
          <p:spPr>
            <a:xfrm>
              <a:off x="1" y="6447527"/>
              <a:ext cx="16245564" cy="2696475"/>
            </a:xfrm>
            <a:prstGeom prst="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219170"/>
              <a:endParaRPr lang="en-US" sz="2400">
                <a:solidFill>
                  <a:prstClr val="white"/>
                </a:solidFill>
                <a:latin typeface="Calibri" panose="020F0502020204030204"/>
              </a:endParaRPr>
            </a:p>
          </p:txBody>
        </p:sp>
        <p:sp>
          <p:nvSpPr>
            <p:cNvPr id="20" name="TextBox 19">
              <a:extLst>
                <a:ext uri="{FF2B5EF4-FFF2-40B4-BE49-F238E27FC236}">
                  <a16:creationId xmlns:a16="http://schemas.microsoft.com/office/drawing/2014/main" id="{375B295E-4F00-44E6-B0C2-1340EF0B4211}"/>
                </a:ext>
              </a:extLst>
            </p:cNvPr>
            <p:cNvSpPr txBox="1"/>
            <p:nvPr/>
          </p:nvSpPr>
          <p:spPr>
            <a:xfrm>
              <a:off x="6768312" y="2292005"/>
              <a:ext cx="2843088" cy="420564"/>
            </a:xfrm>
            <a:prstGeom prst="rect">
              <a:avLst/>
            </a:prstGeom>
            <a:grpFill/>
          </p:spPr>
          <p:txBody>
            <a:bodyPr wrap="square" rtlCol="0">
              <a:spAutoFit/>
            </a:bodyPr>
            <a:lstStyle/>
            <a:p>
              <a:pPr defTabSz="1219170"/>
              <a:r>
                <a:rPr lang="en-US" sz="2133" b="1" dirty="0">
                  <a:solidFill>
                    <a:prstClr val="white"/>
                  </a:solidFill>
                  <a:latin typeface="Calibri" panose="020F0502020204030204"/>
                </a:rPr>
                <a:t>P</a:t>
              </a:r>
              <a:r>
                <a:rPr lang="en-US" altLang="zh-CN" sz="2133" b="1" dirty="0">
                  <a:solidFill>
                    <a:prstClr val="white"/>
                  </a:solidFill>
                  <a:latin typeface="Calibri" panose="020F0502020204030204"/>
                </a:rPr>
                <a:t>asser Download IMG</a:t>
              </a:r>
              <a:endParaRPr lang="en-US" sz="2133" b="1" dirty="0">
                <a:solidFill>
                  <a:prstClr val="white"/>
                </a:solidFill>
                <a:latin typeface="Calibri" panose="020F0502020204030204"/>
              </a:endParaRPr>
            </a:p>
          </p:txBody>
        </p:sp>
        <p:sp>
          <p:nvSpPr>
            <p:cNvPr id="21" name="TextBox 20">
              <a:extLst>
                <a:ext uri="{FF2B5EF4-FFF2-40B4-BE49-F238E27FC236}">
                  <a16:creationId xmlns:a16="http://schemas.microsoft.com/office/drawing/2014/main" id="{AB18B62D-0A0A-4C32-AB9F-ECD6136187B2}"/>
                </a:ext>
              </a:extLst>
            </p:cNvPr>
            <p:cNvSpPr txBox="1"/>
            <p:nvPr/>
          </p:nvSpPr>
          <p:spPr>
            <a:xfrm>
              <a:off x="117769" y="7365273"/>
              <a:ext cx="2360924" cy="502766"/>
            </a:xfrm>
            <a:prstGeom prst="rect">
              <a:avLst/>
            </a:prstGeom>
            <a:grpFill/>
          </p:spPr>
          <p:txBody>
            <a:bodyPr wrap="square" rtlCol="0">
              <a:spAutoFit/>
            </a:bodyPr>
            <a:lstStyle/>
            <a:p>
              <a:pPr defTabSz="1219170"/>
              <a:r>
                <a:rPr lang="en-US" sz="2667" b="1" dirty="0">
                  <a:solidFill>
                    <a:prstClr val="white"/>
                  </a:solidFill>
                  <a:latin typeface="Calibri" panose="020F0502020204030204"/>
                </a:rPr>
                <a:t>Client</a:t>
              </a:r>
            </a:p>
          </p:txBody>
        </p:sp>
        <p:cxnSp>
          <p:nvCxnSpPr>
            <p:cNvPr id="8" name="Straight Arrow Connector 7">
              <a:extLst>
                <a:ext uri="{FF2B5EF4-FFF2-40B4-BE49-F238E27FC236}">
                  <a16:creationId xmlns:a16="http://schemas.microsoft.com/office/drawing/2014/main" id="{5AF84E58-B166-444A-B40F-B1DF57B5AAFE}"/>
                </a:ext>
              </a:extLst>
            </p:cNvPr>
            <p:cNvCxnSpPr>
              <a:cxnSpLocks/>
            </p:cNvCxnSpPr>
            <p:nvPr/>
          </p:nvCxnSpPr>
          <p:spPr>
            <a:xfrm flipH="1" flipV="1">
              <a:off x="2209388" y="2763334"/>
              <a:ext cx="3202649" cy="5143"/>
            </a:xfrm>
            <a:prstGeom prst="straightConnector1">
              <a:avLst/>
            </a:prstGeom>
            <a:grpFill/>
            <a:ln w="63500">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 name="Diamond 10">
              <a:extLst>
                <a:ext uri="{FF2B5EF4-FFF2-40B4-BE49-F238E27FC236}">
                  <a16:creationId xmlns:a16="http://schemas.microsoft.com/office/drawing/2014/main" id="{5A7B93EB-2B8A-466A-840B-11F9E6D91152}"/>
                </a:ext>
              </a:extLst>
            </p:cNvPr>
            <p:cNvSpPr/>
            <p:nvPr/>
          </p:nvSpPr>
          <p:spPr>
            <a:xfrm>
              <a:off x="10387849" y="4198791"/>
              <a:ext cx="2499768" cy="1743583"/>
            </a:xfrm>
            <a:prstGeom prst="diamond">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219170"/>
              <a:r>
                <a:rPr lang="en-US" sz="1867" b="1" dirty="0">
                  <a:solidFill>
                    <a:prstClr val="white"/>
                  </a:solidFill>
                  <a:latin typeface="Calibri" panose="020F0502020204030204"/>
                </a:rPr>
                <a:t>P</a:t>
              </a:r>
              <a:r>
                <a:rPr lang="en-US" altLang="zh-CN" sz="1867" b="1" dirty="0">
                  <a:solidFill>
                    <a:prstClr val="white"/>
                  </a:solidFill>
                  <a:latin typeface="Calibri" panose="020F0502020204030204"/>
                </a:rPr>
                <a:t>ass</a:t>
              </a:r>
              <a:r>
                <a:rPr lang="en-US" sz="1867" b="1" dirty="0">
                  <a:solidFill>
                    <a:prstClr val="white"/>
                  </a:solidFill>
                  <a:latin typeface="Calibri" panose="020F0502020204030204"/>
                </a:rPr>
                <a:t> the AI Result F</a:t>
              </a:r>
              <a:r>
                <a:rPr lang="en-US" altLang="zh-CN" sz="1867" b="1" dirty="0">
                  <a:solidFill>
                    <a:prstClr val="white"/>
                  </a:solidFill>
                  <a:latin typeface="Calibri" panose="020F0502020204030204"/>
                </a:rPr>
                <a:t>rom DB</a:t>
              </a:r>
              <a:endParaRPr lang="en-US" sz="1867" b="1" dirty="0">
                <a:solidFill>
                  <a:prstClr val="white"/>
                </a:solidFill>
                <a:latin typeface="Calibri" panose="020F0502020204030204"/>
              </a:endParaRPr>
            </a:p>
          </p:txBody>
        </p:sp>
        <p:grpSp>
          <p:nvGrpSpPr>
            <p:cNvPr id="42" name="Group 41">
              <a:extLst>
                <a:ext uri="{FF2B5EF4-FFF2-40B4-BE49-F238E27FC236}">
                  <a16:creationId xmlns:a16="http://schemas.microsoft.com/office/drawing/2014/main" id="{CAF011DF-026F-4FBE-98F4-100933CC8418}"/>
                </a:ext>
              </a:extLst>
            </p:cNvPr>
            <p:cNvGrpSpPr/>
            <p:nvPr/>
          </p:nvGrpSpPr>
          <p:grpSpPr>
            <a:xfrm>
              <a:off x="5583288" y="1840778"/>
              <a:ext cx="10182602" cy="1743583"/>
              <a:chOff x="3734051" y="1189970"/>
              <a:chExt cx="7636949" cy="1307687"/>
            </a:xfrm>
            <a:grpFill/>
          </p:grpSpPr>
          <p:pic>
            <p:nvPicPr>
              <p:cNvPr id="34" name="Graphic 33" descr="Database">
                <a:extLst>
                  <a:ext uri="{FF2B5EF4-FFF2-40B4-BE49-F238E27FC236}">
                    <a16:creationId xmlns:a16="http://schemas.microsoft.com/office/drawing/2014/main" id="{A1113AEB-009B-4388-A5FA-68518C0BA9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613539" y="1499877"/>
                <a:ext cx="757461" cy="757461"/>
              </a:xfrm>
              <a:prstGeom prst="rect">
                <a:avLst/>
              </a:prstGeom>
              <a:effectLst>
                <a:glow rad="76200">
                  <a:schemeClr val="accent1">
                    <a:satMod val="175000"/>
                  </a:schemeClr>
                </a:glow>
              </a:effectLst>
            </p:spPr>
          </p:pic>
          <p:pic>
            <p:nvPicPr>
              <p:cNvPr id="41" name="Graphic 40" descr="Computer">
                <a:extLst>
                  <a:ext uri="{FF2B5EF4-FFF2-40B4-BE49-F238E27FC236}">
                    <a16:creationId xmlns:a16="http://schemas.microsoft.com/office/drawing/2014/main" id="{B4E247A3-CF96-4A3A-8C0D-E877F23F1CE3}"/>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66286" t="16218" b="14429"/>
              <a:stretch/>
            </p:blipFill>
            <p:spPr>
              <a:xfrm>
                <a:off x="3734051" y="1189970"/>
                <a:ext cx="635705" cy="1307687"/>
              </a:xfrm>
              <a:prstGeom prst="rect">
                <a:avLst/>
              </a:prstGeom>
              <a:effectLst>
                <a:glow rad="152400">
                  <a:schemeClr val="accent1">
                    <a:satMod val="175000"/>
                  </a:schemeClr>
                </a:glow>
              </a:effectLst>
            </p:spPr>
          </p:pic>
        </p:grpSp>
        <p:cxnSp>
          <p:nvCxnSpPr>
            <p:cNvPr id="60" name="Connector: Elbow 59">
              <a:extLst>
                <a:ext uri="{FF2B5EF4-FFF2-40B4-BE49-F238E27FC236}">
                  <a16:creationId xmlns:a16="http://schemas.microsoft.com/office/drawing/2014/main" id="{0DF0B21C-0B76-45DE-B63B-C711C0A9B29C}"/>
                </a:ext>
              </a:extLst>
            </p:cNvPr>
            <p:cNvCxnSpPr>
              <a:cxnSpLocks/>
              <a:stCxn id="34" idx="2"/>
              <a:endCxn id="11" idx="3"/>
            </p:cNvCxnSpPr>
            <p:nvPr/>
          </p:nvCxnSpPr>
          <p:spPr>
            <a:xfrm rot="5400000">
              <a:off x="13170943" y="2980610"/>
              <a:ext cx="1806648" cy="2373299"/>
            </a:xfrm>
            <a:prstGeom prst="bentConnector2">
              <a:avLst/>
            </a:prstGeom>
            <a:grpFill/>
            <a:ln w="63500">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389C931D-B92E-44AF-BF1C-7960BF4EBD4E}"/>
                </a:ext>
              </a:extLst>
            </p:cNvPr>
            <p:cNvCxnSpPr>
              <a:cxnSpLocks/>
              <a:stCxn id="11" idx="2"/>
            </p:cNvCxnSpPr>
            <p:nvPr/>
          </p:nvCxnSpPr>
          <p:spPr>
            <a:xfrm>
              <a:off x="11637733" y="5942374"/>
              <a:ext cx="0" cy="923608"/>
            </a:xfrm>
            <a:prstGeom prst="straightConnector1">
              <a:avLst/>
            </a:prstGeom>
            <a:grpFill/>
            <a:ln w="63500">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670BAE97-2FC1-424C-861C-FEC2D3DFD4FF}"/>
                </a:ext>
              </a:extLst>
            </p:cNvPr>
            <p:cNvSpPr txBox="1"/>
            <p:nvPr/>
          </p:nvSpPr>
          <p:spPr>
            <a:xfrm>
              <a:off x="3052977" y="2274427"/>
              <a:ext cx="1892228" cy="420564"/>
            </a:xfrm>
            <a:prstGeom prst="rect">
              <a:avLst/>
            </a:prstGeom>
            <a:grpFill/>
          </p:spPr>
          <p:txBody>
            <a:bodyPr wrap="square" rtlCol="0">
              <a:spAutoFit/>
            </a:bodyPr>
            <a:lstStyle/>
            <a:p>
              <a:pPr defTabSz="1219170"/>
              <a:r>
                <a:rPr lang="en-US" altLang="zh-CN" sz="2133" b="1" dirty="0">
                  <a:solidFill>
                    <a:prstClr val="white"/>
                  </a:solidFill>
                  <a:latin typeface="Calibri" panose="020F0502020204030204"/>
                </a:rPr>
                <a:t>False - Call</a:t>
              </a:r>
              <a:endParaRPr lang="en-US" sz="2133" b="1" dirty="0">
                <a:solidFill>
                  <a:prstClr val="white"/>
                </a:solidFill>
                <a:latin typeface="Calibri" panose="020F0502020204030204"/>
              </a:endParaRPr>
            </a:p>
          </p:txBody>
        </p:sp>
        <p:sp>
          <p:nvSpPr>
            <p:cNvPr id="76" name="TextBox 75">
              <a:extLst>
                <a:ext uri="{FF2B5EF4-FFF2-40B4-BE49-F238E27FC236}">
                  <a16:creationId xmlns:a16="http://schemas.microsoft.com/office/drawing/2014/main" id="{66BDA073-F8C0-4D09-BBCD-8185C530BE75}"/>
                </a:ext>
              </a:extLst>
            </p:cNvPr>
            <p:cNvSpPr txBox="1"/>
            <p:nvPr/>
          </p:nvSpPr>
          <p:spPr>
            <a:xfrm>
              <a:off x="605955" y="3377396"/>
              <a:ext cx="2065459" cy="420564"/>
            </a:xfrm>
            <a:prstGeom prst="rect">
              <a:avLst/>
            </a:prstGeom>
            <a:grpFill/>
          </p:spPr>
          <p:txBody>
            <a:bodyPr wrap="square" rtlCol="0">
              <a:spAutoFit/>
            </a:bodyPr>
            <a:lstStyle/>
            <a:p>
              <a:pPr defTabSz="1219170"/>
              <a:r>
                <a:rPr lang="en-US" sz="2133" b="1" dirty="0">
                  <a:solidFill>
                    <a:prstClr val="white"/>
                  </a:solidFill>
                  <a:latin typeface="Calibri" panose="020F0502020204030204"/>
                </a:rPr>
                <a:t>AOI M</a:t>
              </a:r>
              <a:r>
                <a:rPr lang="en-US" altLang="zh-CN" sz="2133" b="1" dirty="0">
                  <a:solidFill>
                    <a:prstClr val="white"/>
                  </a:solidFill>
                  <a:latin typeface="Calibri" panose="020F0502020204030204"/>
                </a:rPr>
                <a:t>achine</a:t>
              </a:r>
              <a:endParaRPr lang="en-US" sz="2133" b="1" dirty="0">
                <a:solidFill>
                  <a:prstClr val="white"/>
                </a:solidFill>
                <a:latin typeface="Calibri" panose="020F0502020204030204"/>
              </a:endParaRPr>
            </a:p>
          </p:txBody>
        </p:sp>
      </p:grpSp>
      <p:pic>
        <p:nvPicPr>
          <p:cNvPr id="5" name="Picture 4">
            <a:extLst>
              <a:ext uri="{FF2B5EF4-FFF2-40B4-BE49-F238E27FC236}">
                <a16:creationId xmlns:a16="http://schemas.microsoft.com/office/drawing/2014/main" id="{A139891E-365E-4FFB-A284-6D98595E1C61}"/>
              </a:ext>
            </a:extLst>
          </p:cNvPr>
          <p:cNvPicPr>
            <a:picLocks noChangeAspect="1"/>
          </p:cNvPicPr>
          <p:nvPr/>
        </p:nvPicPr>
        <p:blipFill>
          <a:blip r:embed="rId6"/>
          <a:stretch>
            <a:fillRect/>
          </a:stretch>
        </p:blipFill>
        <p:spPr>
          <a:xfrm>
            <a:off x="635948" y="1784991"/>
            <a:ext cx="1429495" cy="1614950"/>
          </a:xfrm>
          <a:prstGeom prst="rect">
            <a:avLst/>
          </a:prstGeom>
        </p:spPr>
      </p:pic>
      <p:cxnSp>
        <p:nvCxnSpPr>
          <p:cNvPr id="43" name="Straight Arrow Connector 42">
            <a:extLst>
              <a:ext uri="{FF2B5EF4-FFF2-40B4-BE49-F238E27FC236}">
                <a16:creationId xmlns:a16="http://schemas.microsoft.com/office/drawing/2014/main" id="{F8AEED12-1F11-4B3F-85E1-B7CB327CC056}"/>
              </a:ext>
            </a:extLst>
          </p:cNvPr>
          <p:cNvCxnSpPr>
            <a:cxnSpLocks/>
          </p:cNvCxnSpPr>
          <p:nvPr/>
        </p:nvCxnSpPr>
        <p:spPr>
          <a:xfrm flipH="1" flipV="1">
            <a:off x="6624746" y="2844300"/>
            <a:ext cx="2984367" cy="16528"/>
          </a:xfrm>
          <a:prstGeom prst="straightConnector1">
            <a:avLst/>
          </a:prstGeom>
          <a:ln w="63500">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pic>
        <p:nvPicPr>
          <p:cNvPr id="13" name="Graphic 12" descr="Brain">
            <a:extLst>
              <a:ext uri="{FF2B5EF4-FFF2-40B4-BE49-F238E27FC236}">
                <a16:creationId xmlns:a16="http://schemas.microsoft.com/office/drawing/2014/main" id="{575C4C7E-B7A0-47C4-9811-B83200115F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09113" y="1845451"/>
            <a:ext cx="1332345" cy="1610862"/>
          </a:xfrm>
          <a:prstGeom prst="rect">
            <a:avLst/>
          </a:prstGeom>
        </p:spPr>
      </p:pic>
      <p:cxnSp>
        <p:nvCxnSpPr>
          <p:cNvPr id="46" name="Straight Arrow Connector 45">
            <a:extLst>
              <a:ext uri="{FF2B5EF4-FFF2-40B4-BE49-F238E27FC236}">
                <a16:creationId xmlns:a16="http://schemas.microsoft.com/office/drawing/2014/main" id="{ECE10BA8-DE55-4C56-8B86-6D81CB282A5D}"/>
              </a:ext>
            </a:extLst>
          </p:cNvPr>
          <p:cNvCxnSpPr>
            <a:cxnSpLocks/>
          </p:cNvCxnSpPr>
          <p:nvPr/>
        </p:nvCxnSpPr>
        <p:spPr>
          <a:xfrm flipH="1" flipV="1">
            <a:off x="10862857" y="2846583"/>
            <a:ext cx="3983443" cy="14245"/>
          </a:xfrm>
          <a:prstGeom prst="straightConnector1">
            <a:avLst/>
          </a:prstGeom>
          <a:ln w="63500">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474587A-6624-4DC5-AAA1-3AF9BA52C0B5}"/>
              </a:ext>
            </a:extLst>
          </p:cNvPr>
          <p:cNvSpPr txBox="1"/>
          <p:nvPr/>
        </p:nvSpPr>
        <p:spPr>
          <a:xfrm>
            <a:off x="10782097" y="2303203"/>
            <a:ext cx="4470553"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AI Judge IMG Result and Save in DB</a:t>
            </a:r>
          </a:p>
        </p:txBody>
      </p:sp>
      <p:sp>
        <p:nvSpPr>
          <p:cNvPr id="56" name="TextBox 55">
            <a:extLst>
              <a:ext uri="{FF2B5EF4-FFF2-40B4-BE49-F238E27FC236}">
                <a16:creationId xmlns:a16="http://schemas.microsoft.com/office/drawing/2014/main" id="{F5C0DB6A-770B-4AF9-9867-36C56FA36555}"/>
              </a:ext>
            </a:extLst>
          </p:cNvPr>
          <p:cNvSpPr txBox="1"/>
          <p:nvPr/>
        </p:nvSpPr>
        <p:spPr>
          <a:xfrm>
            <a:off x="5581001" y="3440103"/>
            <a:ext cx="2065459"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P</a:t>
            </a:r>
            <a:r>
              <a:rPr lang="en-US" altLang="zh-CN" sz="2133" b="1" dirty="0">
                <a:solidFill>
                  <a:prstClr val="white"/>
                </a:solidFill>
                <a:latin typeface="Calibri" panose="020F0502020204030204"/>
              </a:rPr>
              <a:t>asser</a:t>
            </a:r>
            <a:endParaRPr lang="en-US" sz="2133" b="1" dirty="0">
              <a:solidFill>
                <a:prstClr val="white"/>
              </a:solidFill>
              <a:latin typeface="Calibri" panose="020F0502020204030204"/>
            </a:endParaRPr>
          </a:p>
        </p:txBody>
      </p:sp>
      <p:sp>
        <p:nvSpPr>
          <p:cNvPr id="58" name="TextBox 57">
            <a:extLst>
              <a:ext uri="{FF2B5EF4-FFF2-40B4-BE49-F238E27FC236}">
                <a16:creationId xmlns:a16="http://schemas.microsoft.com/office/drawing/2014/main" id="{609A5D15-E41F-4071-9027-A509890C4634}"/>
              </a:ext>
            </a:extLst>
          </p:cNvPr>
          <p:cNvSpPr txBox="1"/>
          <p:nvPr/>
        </p:nvSpPr>
        <p:spPr>
          <a:xfrm>
            <a:off x="9749368" y="3239942"/>
            <a:ext cx="2065459"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AI P</a:t>
            </a:r>
            <a:r>
              <a:rPr lang="en-US" altLang="zh-CN" sz="2133" b="1" dirty="0">
                <a:solidFill>
                  <a:prstClr val="white"/>
                </a:solidFill>
                <a:latin typeface="Calibri" panose="020F0502020204030204"/>
              </a:rPr>
              <a:t>rogram</a:t>
            </a:r>
            <a:endParaRPr lang="en-US" sz="2133" b="1" dirty="0">
              <a:solidFill>
                <a:prstClr val="white"/>
              </a:solidFill>
              <a:latin typeface="Calibri" panose="020F0502020204030204"/>
            </a:endParaRPr>
          </a:p>
        </p:txBody>
      </p:sp>
      <p:sp>
        <p:nvSpPr>
          <p:cNvPr id="59" name="TextBox 58">
            <a:extLst>
              <a:ext uri="{FF2B5EF4-FFF2-40B4-BE49-F238E27FC236}">
                <a16:creationId xmlns:a16="http://schemas.microsoft.com/office/drawing/2014/main" id="{2E7B4830-E978-4A47-92F8-838DD851D87E}"/>
              </a:ext>
            </a:extLst>
          </p:cNvPr>
          <p:cNvSpPr txBox="1"/>
          <p:nvPr/>
        </p:nvSpPr>
        <p:spPr>
          <a:xfrm>
            <a:off x="15252651" y="3277808"/>
            <a:ext cx="2065459"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DB</a:t>
            </a:r>
          </a:p>
        </p:txBody>
      </p:sp>
      <p:sp>
        <p:nvSpPr>
          <p:cNvPr id="62" name="TextBox 61">
            <a:extLst>
              <a:ext uri="{FF2B5EF4-FFF2-40B4-BE49-F238E27FC236}">
                <a16:creationId xmlns:a16="http://schemas.microsoft.com/office/drawing/2014/main" id="{4205219F-63BB-4111-B3CE-EA186E9190C6}"/>
              </a:ext>
            </a:extLst>
          </p:cNvPr>
          <p:cNvSpPr txBox="1"/>
          <p:nvPr/>
        </p:nvSpPr>
        <p:spPr>
          <a:xfrm>
            <a:off x="10700948" y="8474369"/>
            <a:ext cx="2065459"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Client P</a:t>
            </a:r>
            <a:r>
              <a:rPr lang="en-US" altLang="zh-CN" sz="2133" b="1" dirty="0">
                <a:solidFill>
                  <a:prstClr val="white"/>
                </a:solidFill>
                <a:latin typeface="Calibri" panose="020F0502020204030204"/>
              </a:rPr>
              <a:t>rogram</a:t>
            </a:r>
            <a:endParaRPr lang="en-US" sz="2133" b="1" dirty="0">
              <a:solidFill>
                <a:prstClr val="white"/>
              </a:solidFill>
              <a:latin typeface="Calibri" panose="020F0502020204030204"/>
            </a:endParaRPr>
          </a:p>
        </p:txBody>
      </p:sp>
      <p:pic>
        <p:nvPicPr>
          <p:cNvPr id="35" name="Graphic 34" descr="Monitor">
            <a:extLst>
              <a:ext uri="{FF2B5EF4-FFF2-40B4-BE49-F238E27FC236}">
                <a16:creationId xmlns:a16="http://schemas.microsoft.com/office/drawing/2014/main" id="{C36D5B43-B8CB-45A4-9D35-6C523D1CA70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782097" y="6687029"/>
            <a:ext cx="1840742" cy="1906270"/>
          </a:xfrm>
          <a:prstGeom prst="rect">
            <a:avLst/>
          </a:prstGeom>
        </p:spPr>
      </p:pic>
      <p:pic>
        <p:nvPicPr>
          <p:cNvPr id="37" name="Graphic 36" descr="Internet">
            <a:extLst>
              <a:ext uri="{FF2B5EF4-FFF2-40B4-BE49-F238E27FC236}">
                <a16:creationId xmlns:a16="http://schemas.microsoft.com/office/drawing/2014/main" id="{F6F7CDAD-DE37-47F9-BD8B-2CF1619B5C8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22515" y="6568301"/>
            <a:ext cx="2165054" cy="2024998"/>
          </a:xfrm>
          <a:prstGeom prst="rect">
            <a:avLst/>
          </a:prstGeom>
        </p:spPr>
      </p:pic>
      <p:cxnSp>
        <p:nvCxnSpPr>
          <p:cNvPr id="68" name="Straight Arrow Connector 67">
            <a:extLst>
              <a:ext uri="{FF2B5EF4-FFF2-40B4-BE49-F238E27FC236}">
                <a16:creationId xmlns:a16="http://schemas.microsoft.com/office/drawing/2014/main" id="{0F9B47A9-28BB-4BB2-A548-A3A988BC0E51}"/>
              </a:ext>
            </a:extLst>
          </p:cNvPr>
          <p:cNvCxnSpPr>
            <a:cxnSpLocks/>
          </p:cNvCxnSpPr>
          <p:nvPr/>
        </p:nvCxnSpPr>
        <p:spPr>
          <a:xfrm>
            <a:off x="7939009" y="7559840"/>
            <a:ext cx="2923848" cy="0"/>
          </a:xfrm>
          <a:prstGeom prst="straightConnector1">
            <a:avLst/>
          </a:prstGeom>
          <a:ln w="63500">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6EC513D8-A35B-45D1-9E5C-846246B1023B}"/>
              </a:ext>
            </a:extLst>
          </p:cNvPr>
          <p:cNvSpPr txBox="1"/>
          <p:nvPr/>
        </p:nvSpPr>
        <p:spPr>
          <a:xfrm>
            <a:off x="5802533" y="8513033"/>
            <a:ext cx="2843088" cy="420564"/>
          </a:xfrm>
          <a:prstGeom prst="rect">
            <a:avLst/>
          </a:prstGeom>
          <a:noFill/>
        </p:spPr>
        <p:txBody>
          <a:bodyPr wrap="square" rtlCol="0">
            <a:spAutoFit/>
          </a:bodyPr>
          <a:lstStyle/>
          <a:p>
            <a:pPr defTabSz="1219170"/>
            <a:r>
              <a:rPr lang="en-US" sz="2133" b="1" dirty="0">
                <a:solidFill>
                  <a:prstClr val="white"/>
                </a:solidFill>
                <a:latin typeface="Calibri" panose="020F0502020204030204"/>
              </a:rPr>
              <a:t>AOI Software Interface</a:t>
            </a:r>
          </a:p>
        </p:txBody>
      </p:sp>
      <p:sp>
        <p:nvSpPr>
          <p:cNvPr id="78" name="TextBox 77">
            <a:extLst>
              <a:ext uri="{FF2B5EF4-FFF2-40B4-BE49-F238E27FC236}">
                <a16:creationId xmlns:a16="http://schemas.microsoft.com/office/drawing/2014/main" id="{26401341-DA1E-484B-9D21-33F59369D828}"/>
              </a:ext>
            </a:extLst>
          </p:cNvPr>
          <p:cNvSpPr txBox="1"/>
          <p:nvPr/>
        </p:nvSpPr>
        <p:spPr>
          <a:xfrm>
            <a:off x="8098370" y="6503774"/>
            <a:ext cx="2843088" cy="1077026"/>
          </a:xfrm>
          <a:prstGeom prst="rect">
            <a:avLst/>
          </a:prstGeom>
          <a:noFill/>
        </p:spPr>
        <p:txBody>
          <a:bodyPr wrap="square" rtlCol="0">
            <a:spAutoFit/>
          </a:bodyPr>
          <a:lstStyle/>
          <a:p>
            <a:pPr defTabSz="1219170"/>
            <a:r>
              <a:rPr lang="en-US" sz="2133" b="1" dirty="0">
                <a:solidFill>
                  <a:prstClr val="white"/>
                </a:solidFill>
                <a:latin typeface="Calibri" panose="020F0502020204030204"/>
              </a:rPr>
              <a:t> Auto click NG / Good B</a:t>
            </a:r>
            <a:r>
              <a:rPr lang="en-US" altLang="zh-CN" sz="2133" b="1" dirty="0">
                <a:solidFill>
                  <a:prstClr val="white"/>
                </a:solidFill>
                <a:latin typeface="Calibri" panose="020F0502020204030204"/>
              </a:rPr>
              <a:t>ase on AI Result in the interface</a:t>
            </a:r>
            <a:endParaRPr lang="en-US" sz="2133" b="1" dirty="0">
              <a:solidFill>
                <a:prstClr val="white"/>
              </a:solidFill>
              <a:latin typeface="Calibri" panose="020F0502020204030204"/>
            </a:endParaRPr>
          </a:p>
        </p:txBody>
      </p:sp>
      <p:sp>
        <p:nvSpPr>
          <p:cNvPr id="88" name="TextBox 87">
            <a:extLst>
              <a:ext uri="{FF2B5EF4-FFF2-40B4-BE49-F238E27FC236}">
                <a16:creationId xmlns:a16="http://schemas.microsoft.com/office/drawing/2014/main" id="{BCDDF086-4264-4F2C-8A7A-8A9A0D419749}"/>
              </a:ext>
            </a:extLst>
          </p:cNvPr>
          <p:cNvSpPr txBox="1"/>
          <p:nvPr/>
        </p:nvSpPr>
        <p:spPr>
          <a:xfrm>
            <a:off x="12686389" y="6890715"/>
            <a:ext cx="3618926" cy="1733488"/>
          </a:xfrm>
          <a:prstGeom prst="rect">
            <a:avLst/>
          </a:prstGeom>
          <a:noFill/>
        </p:spPr>
        <p:txBody>
          <a:bodyPr wrap="square" rtlCol="0">
            <a:spAutoFit/>
          </a:bodyPr>
          <a:lstStyle/>
          <a:p>
            <a:pPr marL="380990" indent="-380990" defTabSz="1219170">
              <a:buFont typeface="Arial" panose="020B0604020202020204" pitchFamily="34" charset="0"/>
              <a:buChar char="•"/>
            </a:pPr>
            <a:r>
              <a:rPr lang="en-US" sz="2133" b="1" dirty="0">
                <a:solidFill>
                  <a:schemeClr val="bg1"/>
                </a:solidFill>
                <a:latin typeface="Calibri" panose="020F0502020204030204"/>
              </a:rPr>
              <a:t>N</a:t>
            </a:r>
            <a:r>
              <a:rPr lang="en-US" altLang="zh-CN" sz="2133" b="1" dirty="0">
                <a:solidFill>
                  <a:schemeClr val="bg1"/>
                </a:solidFill>
                <a:latin typeface="Calibri" panose="020F0502020204030204"/>
              </a:rPr>
              <a:t>o Operator</a:t>
            </a:r>
            <a:r>
              <a:rPr lang="en-US" sz="2133" b="1" dirty="0">
                <a:solidFill>
                  <a:schemeClr val="bg1"/>
                </a:solidFill>
                <a:latin typeface="Calibri" panose="020F0502020204030204"/>
              </a:rPr>
              <a:t> Control</a:t>
            </a:r>
          </a:p>
          <a:p>
            <a:pPr marL="380990" indent="-380990" defTabSz="1219170">
              <a:buFont typeface="Arial" panose="020B0604020202020204" pitchFamily="34" charset="0"/>
              <a:buChar char="•"/>
            </a:pPr>
            <a:r>
              <a:rPr lang="en-US" sz="2133" b="1" dirty="0">
                <a:solidFill>
                  <a:schemeClr val="bg1"/>
                </a:solidFill>
                <a:latin typeface="Calibri" panose="020F0502020204030204"/>
              </a:rPr>
              <a:t>Duplicate on different lines</a:t>
            </a:r>
          </a:p>
          <a:p>
            <a:pPr marL="380990" indent="-380990" defTabSz="1219170">
              <a:buFont typeface="Arial" panose="020B0604020202020204" pitchFamily="34" charset="0"/>
              <a:buChar char="•"/>
            </a:pPr>
            <a:r>
              <a:rPr lang="en-US" sz="2133" b="1" dirty="0">
                <a:solidFill>
                  <a:schemeClr val="bg1"/>
                </a:solidFill>
                <a:latin typeface="Calibri" panose="020F0502020204030204"/>
              </a:rPr>
              <a:t>KY Total time delay 16 s</a:t>
            </a:r>
          </a:p>
          <a:p>
            <a:pPr marL="380990" indent="-380990" defTabSz="1219170">
              <a:buFont typeface="Arial" panose="020B0604020202020204" pitchFamily="34" charset="0"/>
              <a:buChar char="•"/>
            </a:pPr>
            <a:r>
              <a:rPr lang="en-US" sz="2133" b="1" dirty="0">
                <a:solidFill>
                  <a:schemeClr val="bg1"/>
                </a:solidFill>
                <a:latin typeface="Calibri" panose="020F0502020204030204"/>
              </a:rPr>
              <a:t>ViTrox 0 s</a:t>
            </a:r>
          </a:p>
          <a:p>
            <a:pPr defTabSz="1219170"/>
            <a:endParaRPr lang="en-US" sz="2133" b="1" dirty="0">
              <a:solidFill>
                <a:schemeClr val="bg1"/>
              </a:solidFill>
              <a:latin typeface="Calibri" panose="020F0502020204030204"/>
            </a:endParaRPr>
          </a:p>
        </p:txBody>
      </p:sp>
      <p:sp>
        <p:nvSpPr>
          <p:cNvPr id="3" name="Rectangle 2">
            <a:extLst>
              <a:ext uri="{FF2B5EF4-FFF2-40B4-BE49-F238E27FC236}">
                <a16:creationId xmlns:a16="http://schemas.microsoft.com/office/drawing/2014/main" id="{5C565A15-F7AD-46F0-86FF-695AB720E2E6}"/>
              </a:ext>
            </a:extLst>
          </p:cNvPr>
          <p:cNvSpPr/>
          <p:nvPr/>
        </p:nvSpPr>
        <p:spPr>
          <a:xfrm>
            <a:off x="6470404" y="3312864"/>
            <a:ext cx="1627966" cy="539504"/>
          </a:xfrm>
          <a:prstGeom prst="rect">
            <a:avLst/>
          </a:prstGeom>
          <a:solidFill>
            <a:schemeClr val="accent1">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t>KY Time Delay :10 s</a:t>
            </a:r>
          </a:p>
          <a:p>
            <a:pPr algn="ctr"/>
            <a:r>
              <a:rPr lang="en-US" sz="1200" dirty="0"/>
              <a:t>V</a:t>
            </a:r>
            <a:r>
              <a:rPr lang="en-US" altLang="zh-CN" sz="1200" dirty="0"/>
              <a:t>i</a:t>
            </a:r>
            <a:r>
              <a:rPr lang="en-US" sz="1200" dirty="0"/>
              <a:t>Trox : 0 s</a:t>
            </a:r>
          </a:p>
        </p:txBody>
      </p:sp>
      <p:sp>
        <p:nvSpPr>
          <p:cNvPr id="36" name="Rectangle 35">
            <a:extLst>
              <a:ext uri="{FF2B5EF4-FFF2-40B4-BE49-F238E27FC236}">
                <a16:creationId xmlns:a16="http://schemas.microsoft.com/office/drawing/2014/main" id="{ADB13F72-84C0-4C31-B4E6-D31F3E26DEF9}"/>
              </a:ext>
            </a:extLst>
          </p:cNvPr>
          <p:cNvSpPr/>
          <p:nvPr/>
        </p:nvSpPr>
        <p:spPr>
          <a:xfrm>
            <a:off x="11154234" y="3302706"/>
            <a:ext cx="1468605" cy="519987"/>
          </a:xfrm>
          <a:prstGeom prst="rect">
            <a:avLst/>
          </a:prstGeom>
          <a:solidFill>
            <a:schemeClr val="accent1">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t>Time Delay : 0 s</a:t>
            </a:r>
          </a:p>
        </p:txBody>
      </p:sp>
      <p:sp>
        <p:nvSpPr>
          <p:cNvPr id="38" name="Rectangle 37">
            <a:extLst>
              <a:ext uri="{FF2B5EF4-FFF2-40B4-BE49-F238E27FC236}">
                <a16:creationId xmlns:a16="http://schemas.microsoft.com/office/drawing/2014/main" id="{BDBE7EEA-94ED-43EE-8731-6E739CC3DA1A}"/>
              </a:ext>
            </a:extLst>
          </p:cNvPr>
          <p:cNvSpPr/>
          <p:nvPr/>
        </p:nvSpPr>
        <p:spPr>
          <a:xfrm>
            <a:off x="12500434" y="8343082"/>
            <a:ext cx="1468605" cy="549828"/>
          </a:xfrm>
          <a:prstGeom prst="rect">
            <a:avLst/>
          </a:prstGeom>
          <a:solidFill>
            <a:schemeClr val="accent1">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t>Time Delay : 6 s</a:t>
            </a:r>
          </a:p>
        </p:txBody>
      </p:sp>
    </p:spTree>
    <p:extLst>
      <p:ext uri="{BB962C8B-B14F-4D97-AF65-F5344CB8AC3E}">
        <p14:creationId xmlns:p14="http://schemas.microsoft.com/office/powerpoint/2010/main" val="3537063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FA3685-34CE-422F-A8F5-FCD7D3CB79A7}"/>
              </a:ext>
            </a:extLst>
          </p:cNvPr>
          <p:cNvSpPr/>
          <p:nvPr/>
        </p:nvSpPr>
        <p:spPr>
          <a:xfrm>
            <a:off x="-16560" y="-34651"/>
            <a:ext cx="3779520" cy="9144000"/>
          </a:xfrm>
          <a:prstGeom prst="rect">
            <a:avLst/>
          </a:prstGeom>
          <a:solidFill>
            <a:schemeClr val="accent2">
              <a:lumMod val="75000"/>
            </a:schemeClr>
          </a:solidFill>
          <a:ln w="9525" cap="flat" cmpd="sng" algn="ctr">
            <a:solidFill>
              <a:schemeClr val="accent2">
                <a:lumMod val="75000"/>
              </a:schemeClr>
            </a:solidFill>
            <a:prstDash val="solid"/>
          </a:ln>
          <a:effectLst/>
        </p:spPr>
        <p:txBody>
          <a:bodyPr rtlCol="0" anchor="ctr"/>
          <a:lstStyle/>
          <a:p>
            <a:pPr algn="ctr" defTabSz="1219170"/>
            <a:endParaRPr lang="en-US" sz="2400" kern="0">
              <a:solidFill>
                <a:srgbClr val="333333"/>
              </a:solidFill>
              <a:latin typeface="Century Gothic" panose="020F0302020204030204"/>
            </a:endParaRPr>
          </a:p>
        </p:txBody>
      </p:sp>
      <p:sp>
        <p:nvSpPr>
          <p:cNvPr id="24" name="TextBox 23">
            <a:extLst>
              <a:ext uri="{FF2B5EF4-FFF2-40B4-BE49-F238E27FC236}">
                <a16:creationId xmlns:a16="http://schemas.microsoft.com/office/drawing/2014/main" id="{C25522F5-B1BC-4CE8-8EFC-BC9D1559CBA8}"/>
              </a:ext>
            </a:extLst>
          </p:cNvPr>
          <p:cNvSpPr txBox="1"/>
          <p:nvPr/>
        </p:nvSpPr>
        <p:spPr>
          <a:xfrm>
            <a:off x="256376" y="2724838"/>
            <a:ext cx="3418979" cy="1077218"/>
          </a:xfrm>
          <a:prstGeom prst="rect">
            <a:avLst/>
          </a:prstGeom>
          <a:noFill/>
        </p:spPr>
        <p:txBody>
          <a:bodyPr wrap="square" rtlCol="0">
            <a:spAutoFit/>
          </a:bodyPr>
          <a:lstStyle/>
          <a:p>
            <a:pPr defTabSz="1219170"/>
            <a:r>
              <a:rPr lang="en-US" sz="3200" b="1" dirty="0">
                <a:solidFill>
                  <a:srgbClr val="FFFFFF"/>
                </a:solidFill>
              </a:rPr>
              <a:t>Topological Diagram</a:t>
            </a:r>
            <a:endParaRPr lang="en-US" sz="3200" b="1" dirty="0">
              <a:solidFill>
                <a:srgbClr val="FFFFFF"/>
              </a:solidFill>
              <a:latin typeface="Century Gothic" panose="020F0302020204030204"/>
            </a:endParaRPr>
          </a:p>
        </p:txBody>
      </p:sp>
      <p:pic>
        <p:nvPicPr>
          <p:cNvPr id="6" name="Picture 5">
            <a:extLst>
              <a:ext uri="{FF2B5EF4-FFF2-40B4-BE49-F238E27FC236}">
                <a16:creationId xmlns:a16="http://schemas.microsoft.com/office/drawing/2014/main" id="{61F37F26-9244-41C9-A4E4-061B5D24C8AD}"/>
              </a:ext>
            </a:extLst>
          </p:cNvPr>
          <p:cNvPicPr>
            <a:picLocks noChangeAspect="1"/>
          </p:cNvPicPr>
          <p:nvPr/>
        </p:nvPicPr>
        <p:blipFill>
          <a:blip r:embed="rId3"/>
          <a:stretch>
            <a:fillRect/>
          </a:stretch>
        </p:blipFill>
        <p:spPr>
          <a:xfrm>
            <a:off x="12158738" y="5638800"/>
            <a:ext cx="542925" cy="485775"/>
          </a:xfrm>
          <a:prstGeom prst="rect">
            <a:avLst/>
          </a:prstGeom>
        </p:spPr>
      </p:pic>
      <p:pic>
        <p:nvPicPr>
          <p:cNvPr id="33" name="Picture 32">
            <a:extLst>
              <a:ext uri="{FF2B5EF4-FFF2-40B4-BE49-F238E27FC236}">
                <a16:creationId xmlns:a16="http://schemas.microsoft.com/office/drawing/2014/main" id="{95652BE8-ED51-41A1-9628-87A9D406F7A2}"/>
              </a:ext>
            </a:extLst>
          </p:cNvPr>
          <p:cNvPicPr>
            <a:picLocks noChangeAspect="1"/>
          </p:cNvPicPr>
          <p:nvPr/>
        </p:nvPicPr>
        <p:blipFill>
          <a:blip r:embed="rId4"/>
          <a:stretch>
            <a:fillRect/>
          </a:stretch>
        </p:blipFill>
        <p:spPr>
          <a:xfrm>
            <a:off x="7435850" y="7345361"/>
            <a:ext cx="381000" cy="447675"/>
          </a:xfrm>
          <a:prstGeom prst="rect">
            <a:avLst/>
          </a:prstGeom>
        </p:spPr>
      </p:pic>
      <p:pic>
        <p:nvPicPr>
          <p:cNvPr id="14" name="Picture 13">
            <a:extLst>
              <a:ext uri="{FF2B5EF4-FFF2-40B4-BE49-F238E27FC236}">
                <a16:creationId xmlns:a16="http://schemas.microsoft.com/office/drawing/2014/main" id="{226121B7-6A04-436A-B2BA-8BDD1924B86F}"/>
              </a:ext>
            </a:extLst>
          </p:cNvPr>
          <p:cNvPicPr>
            <a:picLocks noChangeAspect="1"/>
          </p:cNvPicPr>
          <p:nvPr/>
        </p:nvPicPr>
        <p:blipFill>
          <a:blip r:embed="rId5"/>
          <a:stretch>
            <a:fillRect/>
          </a:stretch>
        </p:blipFill>
        <p:spPr>
          <a:xfrm>
            <a:off x="10033000" y="4508500"/>
            <a:ext cx="1133475" cy="266700"/>
          </a:xfrm>
          <a:prstGeom prst="rect">
            <a:avLst/>
          </a:prstGeom>
        </p:spPr>
      </p:pic>
      <p:pic>
        <p:nvPicPr>
          <p:cNvPr id="15" name="Picture 14">
            <a:extLst>
              <a:ext uri="{FF2B5EF4-FFF2-40B4-BE49-F238E27FC236}">
                <a16:creationId xmlns:a16="http://schemas.microsoft.com/office/drawing/2014/main" id="{206D1842-B24A-4C05-9042-D3B701C40838}"/>
              </a:ext>
            </a:extLst>
          </p:cNvPr>
          <p:cNvPicPr>
            <a:picLocks noChangeAspect="1"/>
          </p:cNvPicPr>
          <p:nvPr/>
        </p:nvPicPr>
        <p:blipFill>
          <a:blip r:embed="rId6"/>
          <a:stretch>
            <a:fillRect/>
          </a:stretch>
        </p:blipFill>
        <p:spPr>
          <a:xfrm>
            <a:off x="4127501" y="165100"/>
            <a:ext cx="11442700" cy="8699500"/>
          </a:xfrm>
          <a:prstGeom prst="rect">
            <a:avLst/>
          </a:prstGeom>
        </p:spPr>
      </p:pic>
      <p:pic>
        <p:nvPicPr>
          <p:cNvPr id="2" name="Picture 1">
            <a:extLst>
              <a:ext uri="{FF2B5EF4-FFF2-40B4-BE49-F238E27FC236}">
                <a16:creationId xmlns:a16="http://schemas.microsoft.com/office/drawing/2014/main" id="{4F8BD61A-63B6-4B6D-A6BA-5AFB21B403F7}"/>
              </a:ext>
            </a:extLst>
          </p:cNvPr>
          <p:cNvPicPr>
            <a:picLocks noChangeAspect="1"/>
          </p:cNvPicPr>
          <p:nvPr/>
        </p:nvPicPr>
        <p:blipFill>
          <a:blip r:embed="rId7"/>
          <a:stretch>
            <a:fillRect/>
          </a:stretch>
        </p:blipFill>
        <p:spPr>
          <a:xfrm>
            <a:off x="7524750" y="7615234"/>
            <a:ext cx="5176913" cy="1071564"/>
          </a:xfrm>
          <a:prstGeom prst="rect">
            <a:avLst/>
          </a:prstGeom>
        </p:spPr>
      </p:pic>
      <p:pic>
        <p:nvPicPr>
          <p:cNvPr id="3" name="Picture 2">
            <a:extLst>
              <a:ext uri="{FF2B5EF4-FFF2-40B4-BE49-F238E27FC236}">
                <a16:creationId xmlns:a16="http://schemas.microsoft.com/office/drawing/2014/main" id="{78FFF470-739C-4F21-B078-565716A87B19}"/>
              </a:ext>
            </a:extLst>
          </p:cNvPr>
          <p:cNvPicPr>
            <a:picLocks noChangeAspect="1"/>
          </p:cNvPicPr>
          <p:nvPr/>
        </p:nvPicPr>
        <p:blipFill>
          <a:blip r:embed="rId8"/>
          <a:stretch>
            <a:fillRect/>
          </a:stretch>
        </p:blipFill>
        <p:spPr>
          <a:xfrm>
            <a:off x="9750425" y="7300911"/>
            <a:ext cx="1943100" cy="352425"/>
          </a:xfrm>
          <a:prstGeom prst="rect">
            <a:avLst/>
          </a:prstGeom>
        </p:spPr>
      </p:pic>
      <p:pic>
        <p:nvPicPr>
          <p:cNvPr id="4" name="Picture 3">
            <a:extLst>
              <a:ext uri="{FF2B5EF4-FFF2-40B4-BE49-F238E27FC236}">
                <a16:creationId xmlns:a16="http://schemas.microsoft.com/office/drawing/2014/main" id="{A8FE2468-CDAA-4D8C-BCDC-4DDD6041A5FF}"/>
              </a:ext>
            </a:extLst>
          </p:cNvPr>
          <p:cNvPicPr>
            <a:picLocks noChangeAspect="1"/>
          </p:cNvPicPr>
          <p:nvPr/>
        </p:nvPicPr>
        <p:blipFill>
          <a:blip r:embed="rId9"/>
          <a:stretch>
            <a:fillRect/>
          </a:stretch>
        </p:blipFill>
        <p:spPr>
          <a:xfrm>
            <a:off x="11034788" y="6908801"/>
            <a:ext cx="1657350" cy="884235"/>
          </a:xfrm>
          <a:prstGeom prst="rect">
            <a:avLst/>
          </a:prstGeom>
        </p:spPr>
      </p:pic>
      <p:pic>
        <p:nvPicPr>
          <p:cNvPr id="5" name="Picture 4">
            <a:extLst>
              <a:ext uri="{FF2B5EF4-FFF2-40B4-BE49-F238E27FC236}">
                <a16:creationId xmlns:a16="http://schemas.microsoft.com/office/drawing/2014/main" id="{AA8D8605-BE66-4894-8251-F60226B328F1}"/>
              </a:ext>
            </a:extLst>
          </p:cNvPr>
          <p:cNvPicPr>
            <a:picLocks noChangeAspect="1"/>
          </p:cNvPicPr>
          <p:nvPr/>
        </p:nvPicPr>
        <p:blipFill>
          <a:blip r:embed="rId10"/>
          <a:stretch>
            <a:fillRect/>
          </a:stretch>
        </p:blipFill>
        <p:spPr>
          <a:xfrm>
            <a:off x="12701910" y="6704005"/>
            <a:ext cx="709537" cy="254006"/>
          </a:xfrm>
          <a:prstGeom prst="rect">
            <a:avLst/>
          </a:prstGeom>
        </p:spPr>
      </p:pic>
      <p:pic>
        <p:nvPicPr>
          <p:cNvPr id="7" name="Picture 6">
            <a:extLst>
              <a:ext uri="{FF2B5EF4-FFF2-40B4-BE49-F238E27FC236}">
                <a16:creationId xmlns:a16="http://schemas.microsoft.com/office/drawing/2014/main" id="{5B3CAAC9-D885-46E2-A404-17A8CEA4E1E3}"/>
              </a:ext>
            </a:extLst>
          </p:cNvPr>
          <p:cNvPicPr>
            <a:picLocks noChangeAspect="1"/>
          </p:cNvPicPr>
          <p:nvPr/>
        </p:nvPicPr>
        <p:blipFill>
          <a:blip r:embed="rId11"/>
          <a:stretch>
            <a:fillRect/>
          </a:stretch>
        </p:blipFill>
        <p:spPr>
          <a:xfrm>
            <a:off x="13046907" y="6479700"/>
            <a:ext cx="364540" cy="448610"/>
          </a:xfrm>
          <a:prstGeom prst="rect">
            <a:avLst/>
          </a:prstGeom>
        </p:spPr>
      </p:pic>
      <p:pic>
        <p:nvPicPr>
          <p:cNvPr id="8" name="Picture 7">
            <a:extLst>
              <a:ext uri="{FF2B5EF4-FFF2-40B4-BE49-F238E27FC236}">
                <a16:creationId xmlns:a16="http://schemas.microsoft.com/office/drawing/2014/main" id="{46C20E4E-ED64-4423-A31C-F82F48C0BE17}"/>
              </a:ext>
            </a:extLst>
          </p:cNvPr>
          <p:cNvPicPr>
            <a:picLocks noChangeAspect="1"/>
          </p:cNvPicPr>
          <p:nvPr/>
        </p:nvPicPr>
        <p:blipFill>
          <a:blip r:embed="rId12"/>
          <a:stretch>
            <a:fillRect/>
          </a:stretch>
        </p:blipFill>
        <p:spPr>
          <a:xfrm>
            <a:off x="4322253" y="165100"/>
            <a:ext cx="11677371" cy="8699500"/>
          </a:xfrm>
          <a:prstGeom prst="rect">
            <a:avLst/>
          </a:prstGeom>
        </p:spPr>
      </p:pic>
    </p:spTree>
    <p:extLst>
      <p:ext uri="{BB962C8B-B14F-4D97-AF65-F5344CB8AC3E}">
        <p14:creationId xmlns:p14="http://schemas.microsoft.com/office/powerpoint/2010/main" val="886258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E654499-1A1E-491E-9F8A-343577702639}"/>
              </a:ext>
            </a:extLst>
          </p:cNvPr>
          <p:cNvSpPr>
            <a:spLocks noGrp="1"/>
          </p:cNvSpPr>
          <p:nvPr>
            <p:ph type="title"/>
          </p:nvPr>
        </p:nvSpPr>
        <p:spPr/>
        <p:txBody>
          <a:bodyPr/>
          <a:lstStyle/>
          <a:p>
            <a:pPr defTabSz="1219170"/>
            <a:r>
              <a:rPr lang="en-US" altLang="zh-CN" sz="4800" dirty="0"/>
              <a:t>Machine Learning Training </a:t>
            </a:r>
            <a:r>
              <a:rPr lang="en-US" sz="4800" dirty="0"/>
              <a:t>Process</a:t>
            </a:r>
            <a:endParaRPr lang="en-US" sz="7200" kern="0" dirty="0"/>
          </a:p>
        </p:txBody>
      </p:sp>
      <p:sp>
        <p:nvSpPr>
          <p:cNvPr id="4" name="Slide Number Placeholder 3">
            <a:extLst>
              <a:ext uri="{FF2B5EF4-FFF2-40B4-BE49-F238E27FC236}">
                <a16:creationId xmlns:a16="http://schemas.microsoft.com/office/drawing/2014/main" id="{3EFBCFF1-9FD7-4D85-AD89-5BEFB3D487DE}"/>
              </a:ext>
            </a:extLst>
          </p:cNvPr>
          <p:cNvSpPr>
            <a:spLocks noGrp="1"/>
          </p:cNvSpPr>
          <p:nvPr>
            <p:ph type="sldNum" sz="quarter" idx="12"/>
          </p:nvPr>
        </p:nvSpPr>
        <p:spPr/>
        <p:txBody>
          <a:bodyPr/>
          <a:lstStyle/>
          <a:p>
            <a:fld id="{6BC4ADAC-A71C-4041-A22C-CF397AFF8326}" type="slidenum">
              <a:rPr lang="en-US" smtClean="0"/>
              <a:pPr/>
              <a:t>7</a:t>
            </a:fld>
            <a:endParaRPr lang="en-US" dirty="0"/>
          </a:p>
        </p:txBody>
      </p:sp>
      <p:sp>
        <p:nvSpPr>
          <p:cNvPr id="5" name="Rectangle 4">
            <a:extLst>
              <a:ext uri="{FF2B5EF4-FFF2-40B4-BE49-F238E27FC236}">
                <a16:creationId xmlns:a16="http://schemas.microsoft.com/office/drawing/2014/main" id="{72FA2D60-1EC1-4CA0-84A1-64A53CF30B86}"/>
              </a:ext>
            </a:extLst>
          </p:cNvPr>
          <p:cNvSpPr/>
          <p:nvPr/>
        </p:nvSpPr>
        <p:spPr>
          <a:xfrm>
            <a:off x="1033780" y="2203450"/>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tx1"/>
                </a:solidFill>
              </a:rPr>
              <a:t>Data Collect</a:t>
            </a:r>
            <a:endParaRPr lang="en-US" sz="2400" dirty="0">
              <a:solidFill>
                <a:schemeClr val="tx1"/>
              </a:solidFill>
            </a:endParaRPr>
          </a:p>
        </p:txBody>
      </p:sp>
      <p:sp>
        <p:nvSpPr>
          <p:cNvPr id="8" name="Rectangle 7">
            <a:extLst>
              <a:ext uri="{FF2B5EF4-FFF2-40B4-BE49-F238E27FC236}">
                <a16:creationId xmlns:a16="http://schemas.microsoft.com/office/drawing/2014/main" id="{EB4BEFED-53F0-46AF-A3AC-ADD3C85619FF}"/>
              </a:ext>
            </a:extLst>
          </p:cNvPr>
          <p:cNvSpPr/>
          <p:nvPr/>
        </p:nvSpPr>
        <p:spPr>
          <a:xfrm>
            <a:off x="4791403" y="2241550"/>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tx1"/>
                </a:solidFill>
              </a:rPr>
              <a:t>Data preprocessing</a:t>
            </a:r>
            <a:endParaRPr lang="en-US" sz="2400" dirty="0">
              <a:solidFill>
                <a:schemeClr val="tx1"/>
              </a:solidFill>
            </a:endParaRPr>
          </a:p>
        </p:txBody>
      </p:sp>
      <p:sp>
        <p:nvSpPr>
          <p:cNvPr id="9" name="Rectangle 8">
            <a:extLst>
              <a:ext uri="{FF2B5EF4-FFF2-40B4-BE49-F238E27FC236}">
                <a16:creationId xmlns:a16="http://schemas.microsoft.com/office/drawing/2014/main" id="{15F33971-CC2F-4F34-A098-14686DC6E97B}"/>
              </a:ext>
            </a:extLst>
          </p:cNvPr>
          <p:cNvSpPr/>
          <p:nvPr/>
        </p:nvSpPr>
        <p:spPr>
          <a:xfrm>
            <a:off x="8813800" y="2241550"/>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tx1"/>
                </a:solidFill>
              </a:rPr>
              <a:t>Feature Extraction</a:t>
            </a:r>
            <a:endParaRPr lang="en-US" sz="2400" dirty="0">
              <a:solidFill>
                <a:schemeClr val="tx1"/>
              </a:solidFill>
            </a:endParaRPr>
          </a:p>
        </p:txBody>
      </p:sp>
      <p:sp>
        <p:nvSpPr>
          <p:cNvPr id="10" name="Rectangle 9">
            <a:extLst>
              <a:ext uri="{FF2B5EF4-FFF2-40B4-BE49-F238E27FC236}">
                <a16:creationId xmlns:a16="http://schemas.microsoft.com/office/drawing/2014/main" id="{1033A935-970B-4834-AEF3-1468BF4AD7E7}"/>
              </a:ext>
            </a:extLst>
          </p:cNvPr>
          <p:cNvSpPr/>
          <p:nvPr/>
        </p:nvSpPr>
        <p:spPr>
          <a:xfrm>
            <a:off x="12859385" y="2228850"/>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400" dirty="0">
                <a:solidFill>
                  <a:schemeClr val="tx1"/>
                </a:solidFill>
              </a:rPr>
              <a:t>Model Selection and Training</a:t>
            </a:r>
            <a:endParaRPr lang="en-US" sz="1800" dirty="0">
              <a:solidFill>
                <a:schemeClr val="tx1"/>
              </a:solidFill>
            </a:endParaRPr>
          </a:p>
        </p:txBody>
      </p:sp>
      <p:cxnSp>
        <p:nvCxnSpPr>
          <p:cNvPr id="14" name="Straight Arrow Connector 13">
            <a:extLst>
              <a:ext uri="{FF2B5EF4-FFF2-40B4-BE49-F238E27FC236}">
                <a16:creationId xmlns:a16="http://schemas.microsoft.com/office/drawing/2014/main" id="{B15637F1-06C1-4563-95F1-EF8559B6BE0C}"/>
              </a:ext>
            </a:extLst>
          </p:cNvPr>
          <p:cNvCxnSpPr>
            <a:cxnSpLocks/>
          </p:cNvCxnSpPr>
          <p:nvPr/>
        </p:nvCxnSpPr>
        <p:spPr>
          <a:xfrm>
            <a:off x="3312826" y="3028013"/>
            <a:ext cx="1094282" cy="0"/>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6" name="Straight Arrow Connector 15">
            <a:extLst>
              <a:ext uri="{FF2B5EF4-FFF2-40B4-BE49-F238E27FC236}">
                <a16:creationId xmlns:a16="http://schemas.microsoft.com/office/drawing/2014/main" id="{2EF8285A-273F-4CD7-995D-7075A156CA11}"/>
              </a:ext>
            </a:extLst>
          </p:cNvPr>
          <p:cNvCxnSpPr>
            <a:cxnSpLocks/>
          </p:cNvCxnSpPr>
          <p:nvPr/>
        </p:nvCxnSpPr>
        <p:spPr>
          <a:xfrm>
            <a:off x="7197777" y="3028013"/>
            <a:ext cx="1094282" cy="0"/>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7" name="Straight Arrow Connector 16">
            <a:extLst>
              <a:ext uri="{FF2B5EF4-FFF2-40B4-BE49-F238E27FC236}">
                <a16:creationId xmlns:a16="http://schemas.microsoft.com/office/drawing/2014/main" id="{07D267E4-082C-4C1C-A1B2-9876D460ECE3}"/>
              </a:ext>
            </a:extLst>
          </p:cNvPr>
          <p:cNvCxnSpPr>
            <a:cxnSpLocks/>
          </p:cNvCxnSpPr>
          <p:nvPr/>
        </p:nvCxnSpPr>
        <p:spPr>
          <a:xfrm>
            <a:off x="11155180" y="3028013"/>
            <a:ext cx="1094282" cy="0"/>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20" name="Connector: Elbow 19">
            <a:extLst>
              <a:ext uri="{FF2B5EF4-FFF2-40B4-BE49-F238E27FC236}">
                <a16:creationId xmlns:a16="http://schemas.microsoft.com/office/drawing/2014/main" id="{BE96DC8C-5CAB-4CDA-94CE-94662C32323B}"/>
              </a:ext>
            </a:extLst>
          </p:cNvPr>
          <p:cNvCxnSpPr>
            <a:cxnSpLocks/>
            <a:stCxn id="10" idx="3"/>
            <a:endCxn id="23" idx="0"/>
          </p:cNvCxnSpPr>
          <p:nvPr/>
        </p:nvCxnSpPr>
        <p:spPr>
          <a:xfrm flipH="1">
            <a:off x="2032963" y="2971800"/>
            <a:ext cx="12883822" cy="3031345"/>
          </a:xfrm>
          <a:prstGeom prst="bentConnector4">
            <a:avLst>
              <a:gd name="adj1" fmla="val -1774"/>
              <a:gd name="adj2" fmla="val 62254"/>
            </a:avLst>
          </a:prstGeom>
          <a:ln w="76200">
            <a:solidFill>
              <a:schemeClr val="accent2"/>
            </a:solidFill>
            <a:tailEnd type="triangle"/>
          </a:ln>
          <a:effectLst/>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id="{C8F4E75D-88FC-4CD8-A60A-633884F4C258}"/>
              </a:ext>
            </a:extLst>
          </p:cNvPr>
          <p:cNvSpPr/>
          <p:nvPr/>
        </p:nvSpPr>
        <p:spPr>
          <a:xfrm>
            <a:off x="1004263" y="6003145"/>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tx1"/>
                </a:solidFill>
              </a:rPr>
              <a:t>Model Evaluation</a:t>
            </a:r>
            <a:endParaRPr lang="en-US" sz="2400" dirty="0">
              <a:solidFill>
                <a:schemeClr val="tx1"/>
              </a:solidFill>
            </a:endParaRPr>
          </a:p>
        </p:txBody>
      </p:sp>
      <p:sp>
        <p:nvSpPr>
          <p:cNvPr id="24" name="Rectangle 23">
            <a:extLst>
              <a:ext uri="{FF2B5EF4-FFF2-40B4-BE49-F238E27FC236}">
                <a16:creationId xmlns:a16="http://schemas.microsoft.com/office/drawing/2014/main" id="{5815AFE0-100A-4B68-A1E0-B23871510471}"/>
              </a:ext>
            </a:extLst>
          </p:cNvPr>
          <p:cNvSpPr/>
          <p:nvPr/>
        </p:nvSpPr>
        <p:spPr>
          <a:xfrm>
            <a:off x="4791403" y="6003145"/>
            <a:ext cx="2057400" cy="1485900"/>
          </a:xfrm>
          <a:prstGeom prst="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800" dirty="0">
                <a:solidFill>
                  <a:schemeClr val="tx1"/>
                </a:solidFill>
              </a:rPr>
              <a:t>Optimize and Deploy</a:t>
            </a:r>
            <a:endParaRPr lang="en-US" sz="2000" dirty="0">
              <a:solidFill>
                <a:schemeClr val="tx1"/>
              </a:solidFill>
            </a:endParaRPr>
          </a:p>
        </p:txBody>
      </p:sp>
      <p:cxnSp>
        <p:nvCxnSpPr>
          <p:cNvPr id="25" name="Straight Arrow Connector 24">
            <a:extLst>
              <a:ext uri="{FF2B5EF4-FFF2-40B4-BE49-F238E27FC236}">
                <a16:creationId xmlns:a16="http://schemas.microsoft.com/office/drawing/2014/main" id="{6DEEF7D4-ED95-48FE-924A-A077DB0331A7}"/>
              </a:ext>
            </a:extLst>
          </p:cNvPr>
          <p:cNvCxnSpPr>
            <a:cxnSpLocks/>
          </p:cNvCxnSpPr>
          <p:nvPr/>
        </p:nvCxnSpPr>
        <p:spPr>
          <a:xfrm>
            <a:off x="3435709" y="6915567"/>
            <a:ext cx="1094282" cy="0"/>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13701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D686F730-327B-4647-835F-22AF088E7ACB}"/>
              </a:ext>
            </a:extLst>
          </p:cNvPr>
          <p:cNvSpPr/>
          <p:nvPr/>
        </p:nvSpPr>
        <p:spPr>
          <a:xfrm>
            <a:off x="7077867" y="88900"/>
            <a:ext cx="8653463" cy="6392216"/>
          </a:xfrm>
          <a:prstGeom prst="rect">
            <a:avLst/>
          </a:prstGeom>
          <a:ln>
            <a:solidFill>
              <a:srgbClr val="FFC000"/>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6B73A8A9-8928-49EE-8F60-38946FDB0DAC}"/>
              </a:ext>
            </a:extLst>
          </p:cNvPr>
          <p:cNvSpPr/>
          <p:nvPr/>
        </p:nvSpPr>
        <p:spPr>
          <a:xfrm>
            <a:off x="0" y="0"/>
            <a:ext cx="3779520" cy="9144000"/>
          </a:xfrm>
          <a:prstGeom prst="rect">
            <a:avLst/>
          </a:prstGeom>
          <a:solidFill>
            <a:schemeClr val="accent2">
              <a:lumMod val="75000"/>
            </a:schemeClr>
          </a:solidFill>
          <a:ln w="9525" cap="flat" cmpd="sng" algn="ctr">
            <a:solidFill>
              <a:schemeClr val="accent2">
                <a:lumMod val="75000"/>
              </a:schemeClr>
            </a:solidFill>
            <a:prstDash val="solid"/>
          </a:ln>
          <a:effectLst/>
        </p:spPr>
        <p:txBody>
          <a:bodyPr rtlCol="0" anchor="ctr"/>
          <a:lstStyle/>
          <a:p>
            <a:pPr algn="ctr" defTabSz="1219170"/>
            <a:endParaRPr lang="en-US" sz="2400" kern="0" dirty="0">
              <a:solidFill>
                <a:srgbClr val="333333"/>
              </a:solidFill>
              <a:latin typeface="Century Gothic" panose="020F0302020204030204"/>
            </a:endParaRPr>
          </a:p>
        </p:txBody>
      </p:sp>
      <p:sp>
        <p:nvSpPr>
          <p:cNvPr id="13" name="TextBox 12">
            <a:extLst>
              <a:ext uri="{FF2B5EF4-FFF2-40B4-BE49-F238E27FC236}">
                <a16:creationId xmlns:a16="http://schemas.microsoft.com/office/drawing/2014/main" id="{5300F354-2601-45C9-A8C1-CAFC64F43B92}"/>
              </a:ext>
            </a:extLst>
          </p:cNvPr>
          <p:cNvSpPr txBox="1"/>
          <p:nvPr/>
        </p:nvSpPr>
        <p:spPr>
          <a:xfrm>
            <a:off x="256376" y="2724838"/>
            <a:ext cx="3418979" cy="1077218"/>
          </a:xfrm>
          <a:prstGeom prst="rect">
            <a:avLst/>
          </a:prstGeom>
          <a:noFill/>
        </p:spPr>
        <p:txBody>
          <a:bodyPr wrap="square" rtlCol="0">
            <a:spAutoFit/>
          </a:bodyPr>
          <a:lstStyle/>
          <a:p>
            <a:pPr algn="ctr" defTabSz="1219170"/>
            <a:r>
              <a:rPr lang="en-US" altLang="zh-CN" sz="3200" b="1" dirty="0">
                <a:solidFill>
                  <a:schemeClr val="bg1"/>
                </a:solidFill>
              </a:rPr>
              <a:t>Model Training Details</a:t>
            </a:r>
            <a:endParaRPr lang="en-US" sz="4800" b="1" kern="0" dirty="0">
              <a:solidFill>
                <a:schemeClr val="bg1"/>
              </a:solidFill>
            </a:endParaRPr>
          </a:p>
        </p:txBody>
      </p:sp>
      <p:cxnSp>
        <p:nvCxnSpPr>
          <p:cNvPr id="70" name="Connector: Elbow 69">
            <a:extLst>
              <a:ext uri="{FF2B5EF4-FFF2-40B4-BE49-F238E27FC236}">
                <a16:creationId xmlns:a16="http://schemas.microsoft.com/office/drawing/2014/main" id="{B63581F1-2FDD-437A-8BA5-2B899BA20105}"/>
              </a:ext>
            </a:extLst>
          </p:cNvPr>
          <p:cNvCxnSpPr>
            <a:cxnSpLocks/>
            <a:stCxn id="10" idx="3"/>
          </p:cNvCxnSpPr>
          <p:nvPr/>
        </p:nvCxnSpPr>
        <p:spPr>
          <a:xfrm flipV="1">
            <a:off x="6832598" y="1477198"/>
            <a:ext cx="727076" cy="5740686"/>
          </a:xfrm>
          <a:prstGeom prst="bentConnector2">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grpSp>
        <p:nvGrpSpPr>
          <p:cNvPr id="91" name="Group 90">
            <a:extLst>
              <a:ext uri="{FF2B5EF4-FFF2-40B4-BE49-F238E27FC236}">
                <a16:creationId xmlns:a16="http://schemas.microsoft.com/office/drawing/2014/main" id="{0DA4C99A-DCF8-43F9-B442-ECB0FDCA26BA}"/>
              </a:ext>
            </a:extLst>
          </p:cNvPr>
          <p:cNvGrpSpPr/>
          <p:nvPr/>
        </p:nvGrpSpPr>
        <p:grpSpPr>
          <a:xfrm>
            <a:off x="5078728" y="-20397"/>
            <a:ext cx="9338308" cy="8906618"/>
            <a:chOff x="5078728" y="-20397"/>
            <a:chExt cx="9338308" cy="8906618"/>
          </a:xfrm>
        </p:grpSpPr>
        <p:sp>
          <p:nvSpPr>
            <p:cNvPr id="6" name="Rectangle 5">
              <a:extLst>
                <a:ext uri="{FF2B5EF4-FFF2-40B4-BE49-F238E27FC236}">
                  <a16:creationId xmlns:a16="http://schemas.microsoft.com/office/drawing/2014/main" id="{6543AF2F-EE70-4221-ABA3-4EC4FC219E72}"/>
                </a:ext>
              </a:extLst>
            </p:cNvPr>
            <p:cNvSpPr/>
            <p:nvPr/>
          </p:nvSpPr>
          <p:spPr>
            <a:xfrm>
              <a:off x="5194299" y="125301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Data Collect</a:t>
              </a:r>
            </a:p>
          </p:txBody>
        </p:sp>
        <p:sp>
          <p:nvSpPr>
            <p:cNvPr id="7" name="Rectangle 6">
              <a:extLst>
                <a:ext uri="{FF2B5EF4-FFF2-40B4-BE49-F238E27FC236}">
                  <a16:creationId xmlns:a16="http://schemas.microsoft.com/office/drawing/2014/main" id="{F913357D-4316-4FE6-9607-2DBD0B52C50D}"/>
                </a:ext>
              </a:extLst>
            </p:cNvPr>
            <p:cNvSpPr/>
            <p:nvPr/>
          </p:nvSpPr>
          <p:spPr>
            <a:xfrm>
              <a:off x="5194299" y="255682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Data Analysis</a:t>
              </a:r>
            </a:p>
          </p:txBody>
        </p:sp>
        <p:sp>
          <p:nvSpPr>
            <p:cNvPr id="8" name="Rectangle 7">
              <a:extLst>
                <a:ext uri="{FF2B5EF4-FFF2-40B4-BE49-F238E27FC236}">
                  <a16:creationId xmlns:a16="http://schemas.microsoft.com/office/drawing/2014/main" id="{29747C2A-9A70-4342-B76D-D2FD20809ED6}"/>
                </a:ext>
              </a:extLst>
            </p:cNvPr>
            <p:cNvSpPr/>
            <p:nvPr/>
          </p:nvSpPr>
          <p:spPr>
            <a:xfrm>
              <a:off x="5194299" y="3958108"/>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Data cleaning</a:t>
              </a:r>
            </a:p>
          </p:txBody>
        </p:sp>
        <p:sp>
          <p:nvSpPr>
            <p:cNvPr id="9" name="Rectangle 8">
              <a:extLst>
                <a:ext uri="{FF2B5EF4-FFF2-40B4-BE49-F238E27FC236}">
                  <a16:creationId xmlns:a16="http://schemas.microsoft.com/office/drawing/2014/main" id="{C9C230B4-749B-4F34-B972-DD38435A7D1B}"/>
                </a:ext>
              </a:extLst>
            </p:cNvPr>
            <p:cNvSpPr/>
            <p:nvPr/>
          </p:nvSpPr>
          <p:spPr>
            <a:xfrm>
              <a:off x="5194298" y="5359396"/>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Sampling</a:t>
              </a:r>
            </a:p>
          </p:txBody>
        </p:sp>
        <p:sp>
          <p:nvSpPr>
            <p:cNvPr id="10" name="Rectangle 9">
              <a:extLst>
                <a:ext uri="{FF2B5EF4-FFF2-40B4-BE49-F238E27FC236}">
                  <a16:creationId xmlns:a16="http://schemas.microsoft.com/office/drawing/2014/main" id="{68D7943F-507E-4027-903D-6EB6DB33F4A8}"/>
                </a:ext>
              </a:extLst>
            </p:cNvPr>
            <p:cNvSpPr/>
            <p:nvPr/>
          </p:nvSpPr>
          <p:spPr>
            <a:xfrm>
              <a:off x="5194298" y="6760684"/>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Feature Extraction</a:t>
              </a:r>
            </a:p>
          </p:txBody>
        </p:sp>
        <p:sp>
          <p:nvSpPr>
            <p:cNvPr id="11" name="Rectangle 10">
              <a:extLst>
                <a:ext uri="{FF2B5EF4-FFF2-40B4-BE49-F238E27FC236}">
                  <a16:creationId xmlns:a16="http://schemas.microsoft.com/office/drawing/2014/main" id="{8469C7FE-996A-4763-91D8-CBA21EBA1D5E}"/>
                </a:ext>
              </a:extLst>
            </p:cNvPr>
            <p:cNvSpPr/>
            <p:nvPr/>
          </p:nvSpPr>
          <p:spPr>
            <a:xfrm>
              <a:off x="8742762" y="975206"/>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Missing value calculation</a:t>
              </a:r>
            </a:p>
          </p:txBody>
        </p:sp>
        <p:sp>
          <p:nvSpPr>
            <p:cNvPr id="15" name="Rectangle 14">
              <a:extLst>
                <a:ext uri="{FF2B5EF4-FFF2-40B4-BE49-F238E27FC236}">
                  <a16:creationId xmlns:a16="http://schemas.microsoft.com/office/drawing/2014/main" id="{AAA40AA8-688F-4AAA-9FD2-56B9B4204001}"/>
                </a:ext>
              </a:extLst>
            </p:cNvPr>
            <p:cNvSpPr/>
            <p:nvPr/>
          </p:nvSpPr>
          <p:spPr>
            <a:xfrm>
              <a:off x="8801099" y="258651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Quantify Feature Binarization</a:t>
              </a:r>
            </a:p>
          </p:txBody>
        </p:sp>
        <p:sp>
          <p:nvSpPr>
            <p:cNvPr id="16" name="Rectangle 15">
              <a:extLst>
                <a:ext uri="{FF2B5EF4-FFF2-40B4-BE49-F238E27FC236}">
                  <a16:creationId xmlns:a16="http://schemas.microsoft.com/office/drawing/2014/main" id="{D31FA0F4-BC1E-475D-821F-43EA6ADBDF55}"/>
                </a:ext>
              </a:extLst>
            </p:cNvPr>
            <p:cNvSpPr/>
            <p:nvPr/>
          </p:nvSpPr>
          <p:spPr>
            <a:xfrm>
              <a:off x="8801099" y="389032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Qualitative Feature Encoder</a:t>
              </a:r>
            </a:p>
          </p:txBody>
        </p:sp>
        <p:sp>
          <p:nvSpPr>
            <p:cNvPr id="17" name="Rectangle 16">
              <a:extLst>
                <a:ext uri="{FF2B5EF4-FFF2-40B4-BE49-F238E27FC236}">
                  <a16:creationId xmlns:a16="http://schemas.microsoft.com/office/drawing/2014/main" id="{4FA636C8-5F8D-4FE9-9DB5-5946067B9BEA}"/>
                </a:ext>
              </a:extLst>
            </p:cNvPr>
            <p:cNvSpPr/>
            <p:nvPr/>
          </p:nvSpPr>
          <p:spPr>
            <a:xfrm>
              <a:off x="8801099" y="5291608"/>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Data Conversion </a:t>
              </a:r>
            </a:p>
          </p:txBody>
        </p:sp>
        <p:sp>
          <p:nvSpPr>
            <p:cNvPr id="18" name="Rectangle 17">
              <a:extLst>
                <a:ext uri="{FF2B5EF4-FFF2-40B4-BE49-F238E27FC236}">
                  <a16:creationId xmlns:a16="http://schemas.microsoft.com/office/drawing/2014/main" id="{1CCA6F52-E4B0-4B01-AD72-07DC7A7A464E}"/>
                </a:ext>
              </a:extLst>
            </p:cNvPr>
            <p:cNvSpPr/>
            <p:nvPr/>
          </p:nvSpPr>
          <p:spPr>
            <a:xfrm>
              <a:off x="12585698" y="125301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Feature Selection</a:t>
              </a:r>
            </a:p>
          </p:txBody>
        </p:sp>
        <p:sp>
          <p:nvSpPr>
            <p:cNvPr id="19" name="Rectangle 18">
              <a:extLst>
                <a:ext uri="{FF2B5EF4-FFF2-40B4-BE49-F238E27FC236}">
                  <a16:creationId xmlns:a16="http://schemas.microsoft.com/office/drawing/2014/main" id="{7E965F32-A98B-4902-A7DA-1950384A59A7}"/>
                </a:ext>
              </a:extLst>
            </p:cNvPr>
            <p:cNvSpPr/>
            <p:nvPr/>
          </p:nvSpPr>
          <p:spPr>
            <a:xfrm>
              <a:off x="12547596" y="2586510"/>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Dimension Reduction</a:t>
              </a:r>
            </a:p>
          </p:txBody>
        </p:sp>
        <p:sp>
          <p:nvSpPr>
            <p:cNvPr id="20" name="Rectangle 19">
              <a:extLst>
                <a:ext uri="{FF2B5EF4-FFF2-40B4-BE49-F238E27FC236}">
                  <a16:creationId xmlns:a16="http://schemas.microsoft.com/office/drawing/2014/main" id="{9933182A-6A22-4F49-8073-27C67F7C5374}"/>
                </a:ext>
              </a:extLst>
            </p:cNvPr>
            <p:cNvSpPr/>
            <p:nvPr/>
          </p:nvSpPr>
          <p:spPr>
            <a:xfrm>
              <a:off x="12585698" y="3903206"/>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T</a:t>
              </a:r>
              <a:r>
                <a:rPr lang="en-US" altLang="zh-CN" sz="1800" b="1" dirty="0">
                  <a:solidFill>
                    <a:schemeClr val="tx1"/>
                  </a:solidFill>
                </a:rPr>
                <a:t>raining</a:t>
              </a:r>
              <a:endParaRPr lang="en-US" sz="1800" b="1" dirty="0">
                <a:solidFill>
                  <a:schemeClr val="tx1"/>
                </a:solidFill>
              </a:endParaRPr>
            </a:p>
          </p:txBody>
        </p:sp>
        <p:sp>
          <p:nvSpPr>
            <p:cNvPr id="21" name="Rectangle 20">
              <a:extLst>
                <a:ext uri="{FF2B5EF4-FFF2-40B4-BE49-F238E27FC236}">
                  <a16:creationId xmlns:a16="http://schemas.microsoft.com/office/drawing/2014/main" id="{EAE57DB5-98F1-448B-A2EA-CC36238CC9DB}"/>
                </a:ext>
              </a:extLst>
            </p:cNvPr>
            <p:cNvSpPr/>
            <p:nvPr/>
          </p:nvSpPr>
          <p:spPr>
            <a:xfrm>
              <a:off x="12585698" y="5164858"/>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Predict</a:t>
              </a:r>
            </a:p>
          </p:txBody>
        </p:sp>
        <p:sp>
          <p:nvSpPr>
            <p:cNvPr id="22" name="Rectangle 21">
              <a:extLst>
                <a:ext uri="{FF2B5EF4-FFF2-40B4-BE49-F238E27FC236}">
                  <a16:creationId xmlns:a16="http://schemas.microsoft.com/office/drawing/2014/main" id="{D6EE7DA6-F231-4937-BB7F-BD97711E95AF}"/>
                </a:ext>
              </a:extLst>
            </p:cNvPr>
            <p:cNvSpPr/>
            <p:nvPr/>
          </p:nvSpPr>
          <p:spPr>
            <a:xfrm>
              <a:off x="12585698" y="6569818"/>
              <a:ext cx="1638300"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Assessment</a:t>
              </a:r>
            </a:p>
          </p:txBody>
        </p:sp>
        <p:sp>
          <p:nvSpPr>
            <p:cNvPr id="24" name="Rectangle 23">
              <a:extLst>
                <a:ext uri="{FF2B5EF4-FFF2-40B4-BE49-F238E27FC236}">
                  <a16:creationId xmlns:a16="http://schemas.microsoft.com/office/drawing/2014/main" id="{352732C3-08A5-43D5-AA31-16155A63AF6A}"/>
                </a:ext>
              </a:extLst>
            </p:cNvPr>
            <p:cNvSpPr/>
            <p:nvPr/>
          </p:nvSpPr>
          <p:spPr>
            <a:xfrm>
              <a:off x="12515847" y="-20397"/>
              <a:ext cx="1765301" cy="914400"/>
            </a:xfrm>
            <a:prstGeom prst="rect">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Dimensionless</a:t>
              </a:r>
            </a:p>
          </p:txBody>
        </p:sp>
        <p:sp>
          <p:nvSpPr>
            <p:cNvPr id="25" name="Oval 24">
              <a:extLst>
                <a:ext uri="{FF2B5EF4-FFF2-40B4-BE49-F238E27FC236}">
                  <a16:creationId xmlns:a16="http://schemas.microsoft.com/office/drawing/2014/main" id="{93CC26E8-7BEE-42A5-80B9-7E887418921B}"/>
                </a:ext>
              </a:extLst>
            </p:cNvPr>
            <p:cNvSpPr/>
            <p:nvPr/>
          </p:nvSpPr>
          <p:spPr>
            <a:xfrm>
              <a:off x="12547596" y="7911015"/>
              <a:ext cx="1869440" cy="975206"/>
            </a:xfrm>
            <a:prstGeom prst="ellipse">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End</a:t>
              </a:r>
            </a:p>
          </p:txBody>
        </p:sp>
        <p:sp>
          <p:nvSpPr>
            <p:cNvPr id="26" name="Oval 25">
              <a:extLst>
                <a:ext uri="{FF2B5EF4-FFF2-40B4-BE49-F238E27FC236}">
                  <a16:creationId xmlns:a16="http://schemas.microsoft.com/office/drawing/2014/main" id="{9C6025DD-F65A-4698-9F54-C4F8DADDD179}"/>
                </a:ext>
              </a:extLst>
            </p:cNvPr>
            <p:cNvSpPr/>
            <p:nvPr/>
          </p:nvSpPr>
          <p:spPr>
            <a:xfrm>
              <a:off x="5078728" y="0"/>
              <a:ext cx="1869440" cy="975206"/>
            </a:xfrm>
            <a:prstGeom prst="ellipse">
              <a:avLst/>
            </a:prstGeom>
            <a:solidFill>
              <a:srgbClr val="0650AA"/>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Start</a:t>
              </a:r>
            </a:p>
          </p:txBody>
        </p:sp>
        <p:cxnSp>
          <p:nvCxnSpPr>
            <p:cNvPr id="27" name="Straight Arrow Connector 26">
              <a:extLst>
                <a:ext uri="{FF2B5EF4-FFF2-40B4-BE49-F238E27FC236}">
                  <a16:creationId xmlns:a16="http://schemas.microsoft.com/office/drawing/2014/main" id="{57F82001-5C4A-4774-92DC-D452CC98EC3E}"/>
                </a:ext>
              </a:extLst>
            </p:cNvPr>
            <p:cNvCxnSpPr>
              <a:cxnSpLocks/>
              <a:endCxn id="6" idx="0"/>
            </p:cNvCxnSpPr>
            <p:nvPr/>
          </p:nvCxnSpPr>
          <p:spPr>
            <a:xfrm>
              <a:off x="6013448" y="886638"/>
              <a:ext cx="1" cy="366372"/>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22FAC3BF-1EDD-439D-8BA1-252B83976723}"/>
                </a:ext>
              </a:extLst>
            </p:cNvPr>
            <p:cNvCxnSpPr>
              <a:cxnSpLocks/>
              <a:stCxn id="6" idx="2"/>
              <a:endCxn id="7" idx="0"/>
            </p:cNvCxnSpPr>
            <p:nvPr/>
          </p:nvCxnSpPr>
          <p:spPr>
            <a:xfrm>
              <a:off x="6013449" y="2167410"/>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43743C37-CC76-404F-80CB-8C95DC479082}"/>
                </a:ext>
              </a:extLst>
            </p:cNvPr>
            <p:cNvCxnSpPr>
              <a:cxnSpLocks/>
            </p:cNvCxnSpPr>
            <p:nvPr/>
          </p:nvCxnSpPr>
          <p:spPr>
            <a:xfrm>
              <a:off x="6013448" y="3513796"/>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632DDE3A-54A8-4CDD-8C84-31DE07903525}"/>
                </a:ext>
              </a:extLst>
            </p:cNvPr>
            <p:cNvCxnSpPr>
              <a:cxnSpLocks/>
            </p:cNvCxnSpPr>
            <p:nvPr/>
          </p:nvCxnSpPr>
          <p:spPr>
            <a:xfrm>
              <a:off x="6013449" y="4902198"/>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87852787-89E6-41B8-8836-92430A9C339D}"/>
                </a:ext>
              </a:extLst>
            </p:cNvPr>
            <p:cNvCxnSpPr>
              <a:cxnSpLocks/>
            </p:cNvCxnSpPr>
            <p:nvPr/>
          </p:nvCxnSpPr>
          <p:spPr>
            <a:xfrm>
              <a:off x="6013449" y="6273796"/>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7274E095-1E2E-466B-B67D-0EC508877BDA}"/>
                </a:ext>
              </a:extLst>
            </p:cNvPr>
            <p:cNvCxnSpPr>
              <a:cxnSpLocks/>
            </p:cNvCxnSpPr>
            <p:nvPr/>
          </p:nvCxnSpPr>
          <p:spPr>
            <a:xfrm>
              <a:off x="7537448" y="1432406"/>
              <a:ext cx="1205314"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1EA5F056-58DD-47EE-A0A3-FF8425F0134D}"/>
                </a:ext>
              </a:extLst>
            </p:cNvPr>
            <p:cNvCxnSpPr>
              <a:cxnSpLocks/>
            </p:cNvCxnSpPr>
            <p:nvPr/>
          </p:nvCxnSpPr>
          <p:spPr>
            <a:xfrm>
              <a:off x="13430249" y="863600"/>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133B72B6-DBF8-4B50-8EE5-057F0BA58A3C}"/>
                </a:ext>
              </a:extLst>
            </p:cNvPr>
            <p:cNvCxnSpPr>
              <a:cxnSpLocks/>
            </p:cNvCxnSpPr>
            <p:nvPr/>
          </p:nvCxnSpPr>
          <p:spPr>
            <a:xfrm>
              <a:off x="13430249" y="2197100"/>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C05F5C6C-FA9F-4783-8C21-6BD1A036449B}"/>
                </a:ext>
              </a:extLst>
            </p:cNvPr>
            <p:cNvCxnSpPr>
              <a:cxnSpLocks/>
            </p:cNvCxnSpPr>
            <p:nvPr/>
          </p:nvCxnSpPr>
          <p:spPr>
            <a:xfrm>
              <a:off x="13430249" y="3500910"/>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F73041D6-28AE-453C-9773-801257352322}"/>
                </a:ext>
              </a:extLst>
            </p:cNvPr>
            <p:cNvCxnSpPr>
              <a:cxnSpLocks/>
            </p:cNvCxnSpPr>
            <p:nvPr/>
          </p:nvCxnSpPr>
          <p:spPr>
            <a:xfrm>
              <a:off x="13398498" y="4817606"/>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8CA80A78-B2D4-4E27-A037-045A08AC7D04}"/>
                </a:ext>
              </a:extLst>
            </p:cNvPr>
            <p:cNvCxnSpPr>
              <a:cxnSpLocks/>
            </p:cNvCxnSpPr>
            <p:nvPr/>
          </p:nvCxnSpPr>
          <p:spPr>
            <a:xfrm>
              <a:off x="13398498" y="6091706"/>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458BF1F-8620-48BB-BF09-90734AF2DB4C}"/>
                </a:ext>
              </a:extLst>
            </p:cNvPr>
            <p:cNvCxnSpPr>
              <a:cxnSpLocks/>
            </p:cNvCxnSpPr>
            <p:nvPr/>
          </p:nvCxnSpPr>
          <p:spPr>
            <a:xfrm>
              <a:off x="13437865" y="7484218"/>
              <a:ext cx="0" cy="38941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3057622F-8B19-4724-A102-47BB096A704C}"/>
                </a:ext>
              </a:extLst>
            </p:cNvPr>
            <p:cNvCxnSpPr>
              <a:cxnSpLocks/>
              <a:endCxn id="15" idx="1"/>
            </p:cNvCxnSpPr>
            <p:nvPr/>
          </p:nvCxnSpPr>
          <p:spPr>
            <a:xfrm>
              <a:off x="8026400" y="3043710"/>
              <a:ext cx="774699" cy="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3A664C62-8D0C-4441-8A3B-EE112A78569C}"/>
                </a:ext>
              </a:extLst>
            </p:cNvPr>
            <p:cNvCxnSpPr>
              <a:cxnSpLocks/>
            </p:cNvCxnSpPr>
            <p:nvPr/>
          </p:nvCxnSpPr>
          <p:spPr>
            <a:xfrm>
              <a:off x="7988300" y="5863110"/>
              <a:ext cx="774699" cy="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D5E3FC3A-E36C-45E3-BF2F-BB078925567B}"/>
                </a:ext>
              </a:extLst>
            </p:cNvPr>
            <p:cNvCxnSpPr>
              <a:cxnSpLocks/>
            </p:cNvCxnSpPr>
            <p:nvPr/>
          </p:nvCxnSpPr>
          <p:spPr>
            <a:xfrm>
              <a:off x="10439399" y="3043710"/>
              <a:ext cx="774699" cy="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01978FB9-9B39-4A35-BE09-C6C15440DC4B}"/>
                </a:ext>
              </a:extLst>
            </p:cNvPr>
            <p:cNvCxnSpPr>
              <a:cxnSpLocks/>
            </p:cNvCxnSpPr>
            <p:nvPr/>
          </p:nvCxnSpPr>
          <p:spPr>
            <a:xfrm>
              <a:off x="10439399" y="5820720"/>
              <a:ext cx="774699" cy="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C45D4DDF-0FD7-4029-949F-FAC0D00361B1}"/>
                </a:ext>
              </a:extLst>
            </p:cNvPr>
            <p:cNvCxnSpPr>
              <a:cxnSpLocks/>
            </p:cNvCxnSpPr>
            <p:nvPr/>
          </p:nvCxnSpPr>
          <p:spPr>
            <a:xfrm flipH="1">
              <a:off x="7988300" y="3043710"/>
              <a:ext cx="38100" cy="281940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647CD817-5D2F-4219-B160-225B7E03E65D}"/>
                </a:ext>
              </a:extLst>
            </p:cNvPr>
            <p:cNvCxnSpPr>
              <a:cxnSpLocks/>
            </p:cNvCxnSpPr>
            <p:nvPr/>
          </p:nvCxnSpPr>
          <p:spPr>
            <a:xfrm flipH="1">
              <a:off x="11214098" y="3043710"/>
              <a:ext cx="1" cy="277701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0EF73002-67FD-4B51-810B-8CC89C31B6EB}"/>
                </a:ext>
              </a:extLst>
            </p:cNvPr>
            <p:cNvCxnSpPr>
              <a:cxnSpLocks/>
            </p:cNvCxnSpPr>
            <p:nvPr/>
          </p:nvCxnSpPr>
          <p:spPr>
            <a:xfrm>
              <a:off x="9545278" y="1916209"/>
              <a:ext cx="1" cy="670301"/>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BD8054A6-9AE7-4154-9126-62C6AAE52138}"/>
                </a:ext>
              </a:extLst>
            </p:cNvPr>
            <p:cNvCxnSpPr/>
            <p:nvPr/>
          </p:nvCxnSpPr>
          <p:spPr>
            <a:xfrm>
              <a:off x="11214099" y="4347520"/>
              <a:ext cx="381001" cy="0"/>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a:extLst>
                <a:ext uri="{FF2B5EF4-FFF2-40B4-BE49-F238E27FC236}">
                  <a16:creationId xmlns:a16="http://schemas.microsoft.com/office/drawing/2014/main" id="{E84AA376-3ABE-42B6-A0AE-302E3B4A589B}"/>
                </a:ext>
              </a:extLst>
            </p:cNvPr>
            <p:cNvCxnSpPr>
              <a:cxnSpLocks/>
            </p:cNvCxnSpPr>
            <p:nvPr/>
          </p:nvCxnSpPr>
          <p:spPr>
            <a:xfrm flipV="1">
              <a:off x="11595100" y="429438"/>
              <a:ext cx="0" cy="3918082"/>
            </a:xfrm>
            <a:prstGeom prst="line">
              <a:avLst/>
            </a:prstGeom>
            <a:ln w="7620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829A4BEA-9B32-4A39-A482-F32B35FFC5ED}"/>
                </a:ext>
              </a:extLst>
            </p:cNvPr>
            <p:cNvCxnSpPr>
              <a:cxnSpLocks/>
              <a:endCxn id="24" idx="1"/>
            </p:cNvCxnSpPr>
            <p:nvPr/>
          </p:nvCxnSpPr>
          <p:spPr>
            <a:xfrm>
              <a:off x="11563352" y="436803"/>
              <a:ext cx="952495" cy="0"/>
            </a:xfrm>
            <a:prstGeom prst="straightConnector1">
              <a:avLst/>
            </a:prstGeom>
            <a:ln w="76200">
              <a:solidFill>
                <a:schemeClr val="tx1">
                  <a:lumMod val="20000"/>
                  <a:lumOff val="8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35" name="Rectangle: Rounded Corners 34">
            <a:extLst>
              <a:ext uri="{FF2B5EF4-FFF2-40B4-BE49-F238E27FC236}">
                <a16:creationId xmlns:a16="http://schemas.microsoft.com/office/drawing/2014/main" id="{F275812F-0F56-4CBA-A364-6D4E08930665}"/>
              </a:ext>
            </a:extLst>
          </p:cNvPr>
          <p:cNvSpPr/>
          <p:nvPr/>
        </p:nvSpPr>
        <p:spPr>
          <a:xfrm>
            <a:off x="14381162" y="1889606"/>
            <a:ext cx="1249362" cy="667214"/>
          </a:xfrm>
          <a:prstGeom prst="roundRect">
            <a:avLst/>
          </a:prstGeom>
          <a:solidFill>
            <a:srgbClr val="FFFF00"/>
          </a:solidFill>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p:style>
        <p:txBody>
          <a:bodyPr rtlCol="0" anchor="ctr"/>
          <a:lstStyle/>
          <a:p>
            <a:pPr algn="ctr"/>
            <a:r>
              <a:rPr lang="en-US" sz="1800" b="1" dirty="0">
                <a:solidFill>
                  <a:schemeClr val="tx1"/>
                </a:solidFill>
              </a:rPr>
              <a:t>M</a:t>
            </a:r>
            <a:r>
              <a:rPr lang="en-US" altLang="zh-CN" sz="1800" b="1" dirty="0">
                <a:solidFill>
                  <a:schemeClr val="tx1"/>
                </a:solidFill>
              </a:rPr>
              <a:t>odel</a:t>
            </a:r>
            <a:r>
              <a:rPr lang="en-US" altLang="zh-CN" sz="1800" dirty="0">
                <a:solidFill>
                  <a:schemeClr val="tx1"/>
                </a:solidFill>
              </a:rPr>
              <a:t> </a:t>
            </a:r>
            <a:r>
              <a:rPr lang="en-US" altLang="zh-CN" sz="1800" b="1" dirty="0">
                <a:solidFill>
                  <a:schemeClr val="tx1"/>
                </a:solidFill>
              </a:rPr>
              <a:t>Training</a:t>
            </a:r>
            <a:endParaRPr lang="en-US" sz="1800" dirty="0">
              <a:solidFill>
                <a:schemeClr val="tx1"/>
              </a:solidFill>
            </a:endParaRPr>
          </a:p>
        </p:txBody>
      </p:sp>
      <p:cxnSp>
        <p:nvCxnSpPr>
          <p:cNvPr id="49" name="Straight Connector 48">
            <a:extLst>
              <a:ext uri="{FF2B5EF4-FFF2-40B4-BE49-F238E27FC236}">
                <a16:creationId xmlns:a16="http://schemas.microsoft.com/office/drawing/2014/main" id="{E82F7200-E5B5-4817-B1EE-CB6B707B6436}"/>
              </a:ext>
            </a:extLst>
          </p:cNvPr>
          <p:cNvCxnSpPr/>
          <p:nvPr/>
        </p:nvCxnSpPr>
        <p:spPr>
          <a:xfrm>
            <a:off x="10439399" y="4347520"/>
            <a:ext cx="774699" cy="0"/>
          </a:xfrm>
          <a:prstGeom prst="line">
            <a:avLst/>
          </a:prstGeom>
          <a:ln w="5715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3BA3C2A5-EDA5-4E94-AFAC-F9DD8F6F30B7}"/>
              </a:ext>
            </a:extLst>
          </p:cNvPr>
          <p:cNvCxnSpPr>
            <a:cxnSpLocks/>
          </p:cNvCxnSpPr>
          <p:nvPr/>
        </p:nvCxnSpPr>
        <p:spPr>
          <a:xfrm>
            <a:off x="7968063" y="4313540"/>
            <a:ext cx="833036" cy="0"/>
          </a:xfrm>
          <a:prstGeom prst="line">
            <a:avLst/>
          </a:prstGeom>
          <a:ln w="57150">
            <a:solidFill>
              <a:schemeClr val="tx1">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487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F3A6A-690B-4906-B6F1-2BE55CC787E7}"/>
              </a:ext>
            </a:extLst>
          </p:cNvPr>
          <p:cNvSpPr>
            <a:spLocks noGrp="1"/>
          </p:cNvSpPr>
          <p:nvPr>
            <p:ph type="title"/>
          </p:nvPr>
        </p:nvSpPr>
        <p:spPr>
          <a:xfrm>
            <a:off x="447389" y="229414"/>
            <a:ext cx="14630400" cy="1202916"/>
          </a:xfrm>
        </p:spPr>
        <p:txBody>
          <a:bodyPr vert="horz" lIns="0" tIns="0" rIns="0" bIns="0" rtlCol="0" anchor="b">
            <a:normAutofit/>
          </a:bodyPr>
          <a:lstStyle/>
          <a:p>
            <a:r>
              <a:rPr lang="en-US" b="1" kern="1200" dirty="0">
                <a:solidFill>
                  <a:schemeClr val="accent1">
                    <a:lumMod val="60000"/>
                    <a:lumOff val="40000"/>
                  </a:schemeClr>
                </a:solidFill>
                <a:latin typeface="+mj-lt"/>
                <a:ea typeface="+mj-ea"/>
                <a:cs typeface="+mj-cs"/>
              </a:rPr>
              <a:t>BP Details</a:t>
            </a:r>
          </a:p>
        </p:txBody>
      </p:sp>
      <p:sp>
        <p:nvSpPr>
          <p:cNvPr id="7" name="Rectangle 6">
            <a:extLst>
              <a:ext uri="{FF2B5EF4-FFF2-40B4-BE49-F238E27FC236}">
                <a16:creationId xmlns:a16="http://schemas.microsoft.com/office/drawing/2014/main" id="{5ABDCBE2-7FF2-4F44-9D27-57A98D87D1E0}"/>
              </a:ext>
            </a:extLst>
          </p:cNvPr>
          <p:cNvSpPr/>
          <p:nvPr/>
        </p:nvSpPr>
        <p:spPr>
          <a:xfrm>
            <a:off x="447389" y="1441520"/>
            <a:ext cx="14237494" cy="701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tabLst>
                <a:tab pos="228564" algn="l"/>
              </a:tabLst>
            </a:pPr>
            <a:r>
              <a:rPr lang="en-US" sz="1800" dirty="0">
                <a:solidFill>
                  <a:schemeClr val="bg2">
                    <a:lumMod val="10000"/>
                  </a:schemeClr>
                </a:solidFill>
              </a:rPr>
              <a:t>B</a:t>
            </a:r>
            <a:r>
              <a:rPr lang="en-US" altLang="zh-CN" sz="1800" dirty="0">
                <a:solidFill>
                  <a:schemeClr val="bg2">
                    <a:lumMod val="10000"/>
                  </a:schemeClr>
                </a:solidFill>
              </a:rPr>
              <a:t>ase on the location and material type and image appearance to be separated 93 kinds classification as below,including the false call and true fail.</a:t>
            </a:r>
            <a:endParaRPr lang="en-US" sz="1800" dirty="0">
              <a:solidFill>
                <a:schemeClr val="bg2">
                  <a:lumMod val="10000"/>
                </a:schemeClr>
              </a:solidFill>
            </a:endParaRPr>
          </a:p>
        </p:txBody>
      </p:sp>
      <p:sp>
        <p:nvSpPr>
          <p:cNvPr id="5" name="Rectangle 4">
            <a:extLst>
              <a:ext uri="{FF2B5EF4-FFF2-40B4-BE49-F238E27FC236}">
                <a16:creationId xmlns:a16="http://schemas.microsoft.com/office/drawing/2014/main" id="{EE972E92-B818-4B20-84F5-47F69B560882}"/>
              </a:ext>
            </a:extLst>
          </p:cNvPr>
          <p:cNvSpPr/>
          <p:nvPr/>
        </p:nvSpPr>
        <p:spPr>
          <a:xfrm>
            <a:off x="13464889" y="2028601"/>
            <a:ext cx="2578099" cy="1403965"/>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r>
              <a:rPr lang="en-US" altLang="zh-CN" dirty="0">
                <a:solidFill>
                  <a:schemeClr val="tx1"/>
                </a:solidFill>
              </a:rPr>
              <a:t>rain</a:t>
            </a:r>
            <a:r>
              <a:rPr lang="en-US" dirty="0">
                <a:solidFill>
                  <a:schemeClr val="tx1"/>
                </a:solidFill>
              </a:rPr>
              <a:t> T</a:t>
            </a:r>
            <a:r>
              <a:rPr lang="en-US" altLang="zh-CN" dirty="0">
                <a:solidFill>
                  <a:schemeClr val="tx1"/>
                </a:solidFill>
              </a:rPr>
              <a:t>raining Code Explanation</a:t>
            </a:r>
            <a:endParaRPr lang="en-US" dirty="0">
              <a:solidFill>
                <a:schemeClr val="tx1"/>
              </a:solidFill>
            </a:endParaRPr>
          </a:p>
        </p:txBody>
      </p:sp>
      <p:pic>
        <p:nvPicPr>
          <p:cNvPr id="6" name="Picture 5">
            <a:extLst>
              <a:ext uri="{FF2B5EF4-FFF2-40B4-BE49-F238E27FC236}">
                <a16:creationId xmlns:a16="http://schemas.microsoft.com/office/drawing/2014/main" id="{6965E53F-A4B3-41C4-8EB8-F2E69B1089DA}"/>
              </a:ext>
            </a:extLst>
          </p:cNvPr>
          <p:cNvPicPr>
            <a:picLocks noChangeAspect="1"/>
          </p:cNvPicPr>
          <p:nvPr/>
        </p:nvPicPr>
        <p:blipFill>
          <a:blip r:embed="rId3"/>
          <a:stretch>
            <a:fillRect/>
          </a:stretch>
        </p:blipFill>
        <p:spPr>
          <a:xfrm>
            <a:off x="447389" y="2028601"/>
            <a:ext cx="12747911" cy="3508599"/>
          </a:xfrm>
          <a:prstGeom prst="rect">
            <a:avLst/>
          </a:prstGeom>
        </p:spPr>
      </p:pic>
      <p:pic>
        <p:nvPicPr>
          <p:cNvPr id="9" name="Picture 8">
            <a:extLst>
              <a:ext uri="{FF2B5EF4-FFF2-40B4-BE49-F238E27FC236}">
                <a16:creationId xmlns:a16="http://schemas.microsoft.com/office/drawing/2014/main" id="{E3CE8D0E-6837-427C-AADB-FA52453EF020}"/>
              </a:ext>
            </a:extLst>
          </p:cNvPr>
          <p:cNvPicPr>
            <a:picLocks noChangeAspect="1"/>
          </p:cNvPicPr>
          <p:nvPr/>
        </p:nvPicPr>
        <p:blipFill>
          <a:blip r:embed="rId4"/>
          <a:stretch>
            <a:fillRect/>
          </a:stretch>
        </p:blipFill>
        <p:spPr>
          <a:xfrm>
            <a:off x="546099" y="4572000"/>
            <a:ext cx="12649201" cy="3709657"/>
          </a:xfrm>
          <a:prstGeom prst="rect">
            <a:avLst/>
          </a:prstGeom>
        </p:spPr>
      </p:pic>
      <p:sp>
        <p:nvSpPr>
          <p:cNvPr id="12" name="Rectangle 11">
            <a:extLst>
              <a:ext uri="{FF2B5EF4-FFF2-40B4-BE49-F238E27FC236}">
                <a16:creationId xmlns:a16="http://schemas.microsoft.com/office/drawing/2014/main" id="{2AECB6FE-A2D2-4A75-9AD2-1728FBD45F1D}"/>
              </a:ext>
            </a:extLst>
          </p:cNvPr>
          <p:cNvSpPr/>
          <p:nvPr/>
        </p:nvSpPr>
        <p:spPr>
          <a:xfrm>
            <a:off x="678730" y="2062001"/>
            <a:ext cx="1784774"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solidFill>
                  <a:schemeClr val="bg2">
                    <a:lumMod val="10000"/>
                  </a:schemeClr>
                </a:solidFill>
              </a:rPr>
              <a:t>Classification</a:t>
            </a:r>
            <a:endParaRPr lang="en-US" sz="1600" b="1" dirty="0">
              <a:solidFill>
                <a:schemeClr val="tx1"/>
              </a:solidFill>
            </a:endParaRPr>
          </a:p>
        </p:txBody>
      </p:sp>
      <p:sp>
        <p:nvSpPr>
          <p:cNvPr id="13" name="Rectangle 12">
            <a:extLst>
              <a:ext uri="{FF2B5EF4-FFF2-40B4-BE49-F238E27FC236}">
                <a16:creationId xmlns:a16="http://schemas.microsoft.com/office/drawing/2014/main" id="{54441A74-3198-45ED-891A-ABD6BCDC7C1D}"/>
              </a:ext>
            </a:extLst>
          </p:cNvPr>
          <p:cNvSpPr/>
          <p:nvPr/>
        </p:nvSpPr>
        <p:spPr>
          <a:xfrm>
            <a:off x="546099" y="4394200"/>
            <a:ext cx="1784774" cy="6432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Resnet50 Model </a:t>
            </a:r>
            <a:r>
              <a:rPr lang="en-US" altLang="zh-CN" sz="1600" b="1" dirty="0">
                <a:solidFill>
                  <a:schemeClr val="tx1"/>
                </a:solidFill>
              </a:rPr>
              <a:t>and Train</a:t>
            </a:r>
          </a:p>
          <a:p>
            <a:pPr algn="ctr"/>
            <a:r>
              <a:rPr lang="en-US" sz="1600" b="1" dirty="0">
                <a:solidFill>
                  <a:schemeClr val="tx1"/>
                </a:solidFill>
              </a:rPr>
              <a:t>Code</a:t>
            </a:r>
          </a:p>
        </p:txBody>
      </p:sp>
      <p:pic>
        <p:nvPicPr>
          <p:cNvPr id="14" name="Picture 13">
            <a:extLst>
              <a:ext uri="{FF2B5EF4-FFF2-40B4-BE49-F238E27FC236}">
                <a16:creationId xmlns:a16="http://schemas.microsoft.com/office/drawing/2014/main" id="{1DC135D6-6D1C-4775-A515-7CD8078FBF2C}"/>
              </a:ext>
            </a:extLst>
          </p:cNvPr>
          <p:cNvPicPr>
            <a:picLocks noChangeAspect="1"/>
          </p:cNvPicPr>
          <p:nvPr/>
        </p:nvPicPr>
        <p:blipFill>
          <a:blip r:embed="rId5"/>
          <a:stretch>
            <a:fillRect/>
          </a:stretch>
        </p:blipFill>
        <p:spPr>
          <a:xfrm>
            <a:off x="447389" y="6823355"/>
            <a:ext cx="12951111" cy="2286000"/>
          </a:xfrm>
          <a:prstGeom prst="rect">
            <a:avLst/>
          </a:prstGeom>
        </p:spPr>
      </p:pic>
      <p:sp>
        <p:nvSpPr>
          <p:cNvPr id="15" name="Rectangle 14">
            <a:extLst>
              <a:ext uri="{FF2B5EF4-FFF2-40B4-BE49-F238E27FC236}">
                <a16:creationId xmlns:a16="http://schemas.microsoft.com/office/drawing/2014/main" id="{F90A60F7-1A8E-4B47-A80C-66E43327C2B1}"/>
              </a:ext>
            </a:extLst>
          </p:cNvPr>
          <p:cNvSpPr/>
          <p:nvPr/>
        </p:nvSpPr>
        <p:spPr>
          <a:xfrm>
            <a:off x="678730" y="6975221"/>
            <a:ext cx="1784774" cy="465421"/>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tx1"/>
                </a:solidFill>
              </a:rPr>
              <a:t>Training Result : Brain</a:t>
            </a:r>
          </a:p>
        </p:txBody>
      </p:sp>
      <p:sp>
        <p:nvSpPr>
          <p:cNvPr id="16" name="Rectangle 15">
            <a:extLst>
              <a:ext uri="{FF2B5EF4-FFF2-40B4-BE49-F238E27FC236}">
                <a16:creationId xmlns:a16="http://schemas.microsoft.com/office/drawing/2014/main" id="{654EE198-2A28-4A59-8226-1441E3FABCF3}"/>
              </a:ext>
            </a:extLst>
          </p:cNvPr>
          <p:cNvSpPr/>
          <p:nvPr/>
        </p:nvSpPr>
        <p:spPr>
          <a:xfrm>
            <a:off x="13488410" y="3658885"/>
            <a:ext cx="2578099" cy="504856"/>
          </a:xfrm>
          <a:prstGeom prst="rect">
            <a:avLst/>
          </a:prstGeom>
          <a:no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define model</a:t>
            </a:r>
          </a:p>
        </p:txBody>
      </p:sp>
      <p:sp>
        <p:nvSpPr>
          <p:cNvPr id="17" name="Rectangle 16">
            <a:extLst>
              <a:ext uri="{FF2B5EF4-FFF2-40B4-BE49-F238E27FC236}">
                <a16:creationId xmlns:a16="http://schemas.microsoft.com/office/drawing/2014/main" id="{6C740295-6F08-4517-BF5C-406EC57A3929}"/>
              </a:ext>
            </a:extLst>
          </p:cNvPr>
          <p:cNvSpPr/>
          <p:nvPr/>
        </p:nvSpPr>
        <p:spPr>
          <a:xfrm>
            <a:off x="13464888" y="4482218"/>
            <a:ext cx="2578099" cy="416978"/>
          </a:xfrm>
          <a:prstGeom prst="rect">
            <a:avLst/>
          </a:prstGeom>
          <a:no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a:t>
            </a:r>
            <a:r>
              <a:rPr lang="en-US" altLang="zh-CN" sz="1400" dirty="0">
                <a:solidFill>
                  <a:schemeClr val="tx1"/>
                </a:solidFill>
              </a:rPr>
              <a:t>ead Images and encode with LabelEncoder</a:t>
            </a:r>
            <a:endParaRPr lang="en-US" sz="1400" dirty="0">
              <a:solidFill>
                <a:schemeClr val="tx1"/>
              </a:solidFill>
            </a:endParaRPr>
          </a:p>
        </p:txBody>
      </p:sp>
      <p:sp>
        <p:nvSpPr>
          <p:cNvPr id="18" name="Rectangle 17">
            <a:extLst>
              <a:ext uri="{FF2B5EF4-FFF2-40B4-BE49-F238E27FC236}">
                <a16:creationId xmlns:a16="http://schemas.microsoft.com/office/drawing/2014/main" id="{A9892B81-9758-46CA-9308-384FB3D954E9}"/>
              </a:ext>
            </a:extLst>
          </p:cNvPr>
          <p:cNvSpPr/>
          <p:nvPr/>
        </p:nvSpPr>
        <p:spPr>
          <a:xfrm>
            <a:off x="13464887" y="6145450"/>
            <a:ext cx="2578099" cy="874507"/>
          </a:xfrm>
          <a:prstGeom prst="rect">
            <a:avLst/>
          </a:prstGeom>
          <a:no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import features and labels, then split them in training and testing with defined split ratio, the test_size</a:t>
            </a:r>
          </a:p>
        </p:txBody>
      </p:sp>
      <p:sp>
        <p:nvSpPr>
          <p:cNvPr id="19" name="Rectangle 18">
            <a:extLst>
              <a:ext uri="{FF2B5EF4-FFF2-40B4-BE49-F238E27FC236}">
                <a16:creationId xmlns:a16="http://schemas.microsoft.com/office/drawing/2014/main" id="{79A5E705-48CA-46B3-9351-68AD0F5E2AAD}"/>
              </a:ext>
            </a:extLst>
          </p:cNvPr>
          <p:cNvSpPr/>
          <p:nvPr/>
        </p:nvSpPr>
        <p:spPr>
          <a:xfrm>
            <a:off x="13457673" y="7336188"/>
            <a:ext cx="2578099" cy="874507"/>
          </a:xfrm>
          <a:prstGeom prst="rect">
            <a:avLst/>
          </a:prstGeom>
          <a:no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train and evaluate with LogisticRegression model, then plot confusion matrix</a:t>
            </a:r>
          </a:p>
        </p:txBody>
      </p:sp>
      <p:cxnSp>
        <p:nvCxnSpPr>
          <p:cNvPr id="21" name="Straight Arrow Connector 20">
            <a:extLst>
              <a:ext uri="{FF2B5EF4-FFF2-40B4-BE49-F238E27FC236}">
                <a16:creationId xmlns:a16="http://schemas.microsoft.com/office/drawing/2014/main" id="{7052E274-5A01-4025-9A49-EAEA769EC010}"/>
              </a:ext>
            </a:extLst>
          </p:cNvPr>
          <p:cNvCxnSpPr>
            <a:cxnSpLocks/>
            <a:stCxn id="16" idx="2"/>
          </p:cNvCxnSpPr>
          <p:nvPr/>
        </p:nvCxnSpPr>
        <p:spPr>
          <a:xfrm flipH="1">
            <a:off x="14777459" y="4163741"/>
            <a:ext cx="1" cy="34565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2" name="Straight Arrow Connector 21">
            <a:extLst>
              <a:ext uri="{FF2B5EF4-FFF2-40B4-BE49-F238E27FC236}">
                <a16:creationId xmlns:a16="http://schemas.microsoft.com/office/drawing/2014/main" id="{607FCCAF-8B74-4CB0-B9D5-2CB6DCBC83BB}"/>
              </a:ext>
            </a:extLst>
          </p:cNvPr>
          <p:cNvCxnSpPr/>
          <p:nvPr/>
        </p:nvCxnSpPr>
        <p:spPr>
          <a:xfrm>
            <a:off x="14777459" y="4901373"/>
            <a:ext cx="0" cy="31332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3" name="Straight Arrow Connector 22">
            <a:extLst>
              <a:ext uri="{FF2B5EF4-FFF2-40B4-BE49-F238E27FC236}">
                <a16:creationId xmlns:a16="http://schemas.microsoft.com/office/drawing/2014/main" id="{D69B28F6-AE85-4633-AFB4-EE8D28D4892D}"/>
              </a:ext>
            </a:extLst>
          </p:cNvPr>
          <p:cNvCxnSpPr>
            <a:cxnSpLocks/>
            <a:stCxn id="18" idx="2"/>
          </p:cNvCxnSpPr>
          <p:nvPr/>
        </p:nvCxnSpPr>
        <p:spPr>
          <a:xfrm flipH="1">
            <a:off x="14746723" y="7019957"/>
            <a:ext cx="7214" cy="31332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4" name="Straight Arrow Connector 23">
            <a:extLst>
              <a:ext uri="{FF2B5EF4-FFF2-40B4-BE49-F238E27FC236}">
                <a16:creationId xmlns:a16="http://schemas.microsoft.com/office/drawing/2014/main" id="{FA5CBB50-017B-4B78-9EC4-CFB937170A9B}"/>
              </a:ext>
            </a:extLst>
          </p:cNvPr>
          <p:cNvCxnSpPr>
            <a:cxnSpLocks/>
          </p:cNvCxnSpPr>
          <p:nvPr/>
        </p:nvCxnSpPr>
        <p:spPr>
          <a:xfrm flipV="1">
            <a:off x="11404600" y="5679781"/>
            <a:ext cx="1790700" cy="12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
        <p:nvSpPr>
          <p:cNvPr id="37" name="Rectangle 36">
            <a:extLst>
              <a:ext uri="{FF2B5EF4-FFF2-40B4-BE49-F238E27FC236}">
                <a16:creationId xmlns:a16="http://schemas.microsoft.com/office/drawing/2014/main" id="{903D36B4-133A-4537-9DAC-7F3B81A7B5F9}"/>
              </a:ext>
            </a:extLst>
          </p:cNvPr>
          <p:cNvSpPr/>
          <p:nvPr/>
        </p:nvSpPr>
        <p:spPr>
          <a:xfrm>
            <a:off x="13464889" y="5227143"/>
            <a:ext cx="2578099" cy="628302"/>
          </a:xfrm>
          <a:prstGeom prst="rect">
            <a:avLst/>
          </a:prstGeom>
          <a:no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collecting discriminative,generate features and labels</a:t>
            </a:r>
          </a:p>
        </p:txBody>
      </p:sp>
      <p:cxnSp>
        <p:nvCxnSpPr>
          <p:cNvPr id="41" name="Straight Arrow Connector 40">
            <a:extLst>
              <a:ext uri="{FF2B5EF4-FFF2-40B4-BE49-F238E27FC236}">
                <a16:creationId xmlns:a16="http://schemas.microsoft.com/office/drawing/2014/main" id="{CA1A3E7A-F533-4E1E-BFA1-C8CA58C1EE38}"/>
              </a:ext>
            </a:extLst>
          </p:cNvPr>
          <p:cNvCxnSpPr/>
          <p:nvPr/>
        </p:nvCxnSpPr>
        <p:spPr>
          <a:xfrm>
            <a:off x="14759423" y="5855445"/>
            <a:ext cx="0" cy="31332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224906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lex - Light 2020 Template">
  <a:themeElements>
    <a:clrScheme name="Custom 3">
      <a:dk1>
        <a:srgbClr val="333333"/>
      </a:dk1>
      <a:lt1>
        <a:srgbClr val="FFFFFF"/>
      </a:lt1>
      <a:dk2>
        <a:srgbClr val="949494"/>
      </a:dk2>
      <a:lt2>
        <a:srgbClr val="DEDEDE"/>
      </a:lt2>
      <a:accent1>
        <a:srgbClr val="005386"/>
      </a:accent1>
      <a:accent2>
        <a:srgbClr val="0099DD"/>
      </a:accent2>
      <a:accent3>
        <a:srgbClr val="82BC00"/>
      </a:accent3>
      <a:accent4>
        <a:srgbClr val="006332"/>
      </a:accent4>
      <a:accent5>
        <a:srgbClr val="BA247D"/>
      </a:accent5>
      <a:accent6>
        <a:srgbClr val="7F1E5E"/>
      </a:accent6>
      <a:hlink>
        <a:srgbClr val="0099DD"/>
      </a:hlink>
      <a:folHlink>
        <a:srgbClr val="005386"/>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9900"/>
        </a:solidFill>
        <a:scene3d>
          <a:camera prst="orthographicFront"/>
          <a:lightRig rig="chilly" dir="t"/>
        </a:scene3d>
        <a:sp3d prstMaterial="translucentPowder">
          <a:bevelT w="127000" h="25400" prst="softRound"/>
        </a:sp3d>
      </a:spPr>
      <a:bodyPr/>
      <a:lstStyle/>
      <a:style>
        <a:lnRef idx="0">
          <a:schemeClr val="lt1">
            <a:hueOff val="0"/>
            <a:satOff val="0"/>
            <a:lumOff val="0"/>
            <a:alphaOff val="0"/>
          </a:schemeClr>
        </a:lnRef>
        <a:fillRef idx="1">
          <a:scrgbClr r="0" g="0" b="0"/>
        </a:fillRef>
        <a:effectRef idx="0">
          <a:schemeClr val="accent1">
            <a:alpha val="90000"/>
            <a:hueOff val="0"/>
            <a:satOff val="0"/>
            <a:lumOff val="0"/>
            <a:alphaOff val="0"/>
          </a:schemeClr>
        </a:effectRef>
        <a:fontRef idx="minor">
          <a:schemeClr val="lt1"/>
        </a:fontRef>
      </a:style>
    </a:spDef>
    <a:lnDef>
      <a:spPr>
        <a:ln w="28575">
          <a:solidFill>
            <a:schemeClr val="tx1">
              <a:lumMod val="20000"/>
              <a:lumOff val="80000"/>
            </a:schemeClr>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sz="2400" dirty="0" smtClean="0"/>
        </a:defPPr>
      </a:lstStyle>
    </a:txDef>
  </a:objectDefaults>
  <a:extraClrSchemeLst/>
  <a:custClrLst>
    <a:custClr name="Gold">
      <a:srgbClr val="F1B52C"/>
    </a:custClr>
    <a:custClr name="Dark Gold">
      <a:srgbClr val="CE6D28"/>
    </a:custClr>
  </a:custClrLst>
  <a:extLst>
    <a:ext uri="{05A4C25C-085E-4340-85A3-A5531E510DB2}">
      <thm15:themeFamily xmlns:thm15="http://schemas.microsoft.com/office/thememl/2012/main" name="Flex_PowerPoint_Light Template_02.pptx" id="{1695BFC0-3F7A-4820-9526-7ADBA0AD2ED4}" vid="{C3AA712B-B16B-45E6-977B-0AFE04029656}"/>
    </a:ext>
  </a:extLst>
</a:theme>
</file>

<file path=ppt/theme/theme2.xml><?xml version="1.0" encoding="utf-8"?>
<a:theme xmlns:a="http://schemas.openxmlformats.org/drawingml/2006/main" name="1_Flex_template_3.0">
  <a:themeElements>
    <a:clrScheme name="Custom 2">
      <a:dk1>
        <a:srgbClr val="777779"/>
      </a:dk1>
      <a:lt1>
        <a:srgbClr val="009ADD"/>
      </a:lt1>
      <a:dk2>
        <a:srgbClr val="000000"/>
      </a:dk2>
      <a:lt2>
        <a:srgbClr val="FFFFFF"/>
      </a:lt2>
      <a:accent1>
        <a:srgbClr val="005486"/>
      </a:accent1>
      <a:accent2>
        <a:srgbClr val="9E1B64"/>
      </a:accent2>
      <a:accent3>
        <a:srgbClr val="D03238"/>
      </a:accent3>
      <a:accent4>
        <a:srgbClr val="F58021"/>
      </a:accent4>
      <a:accent5>
        <a:srgbClr val="F9C20A"/>
      </a:accent5>
      <a:accent6>
        <a:srgbClr val="82BC00"/>
      </a:accent6>
      <a:hlink>
        <a:srgbClr val="777779"/>
      </a:hlink>
      <a:folHlink>
        <a:srgbClr val="6A478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lex_Template [Read-Only]" id="{B7BFCD38-3494-48A1-B2DE-0B51DDF47CDA}" vid="{766D449B-B94F-45DF-902E-951BE563D733}"/>
    </a:ext>
  </a:extLst>
</a:theme>
</file>

<file path=ppt/theme/theme3.xml><?xml version="1.0" encoding="utf-8"?>
<a:theme xmlns:a="http://schemas.openxmlformats.org/drawingml/2006/main" name="4_Flex - Light 2020 Template">
  <a:themeElements>
    <a:clrScheme name="Custom 3">
      <a:dk1>
        <a:srgbClr val="333333"/>
      </a:dk1>
      <a:lt1>
        <a:srgbClr val="FFFFFF"/>
      </a:lt1>
      <a:dk2>
        <a:srgbClr val="949494"/>
      </a:dk2>
      <a:lt2>
        <a:srgbClr val="DEDEDE"/>
      </a:lt2>
      <a:accent1>
        <a:srgbClr val="005386"/>
      </a:accent1>
      <a:accent2>
        <a:srgbClr val="0099DD"/>
      </a:accent2>
      <a:accent3>
        <a:srgbClr val="82BC00"/>
      </a:accent3>
      <a:accent4>
        <a:srgbClr val="006332"/>
      </a:accent4>
      <a:accent5>
        <a:srgbClr val="BA247D"/>
      </a:accent5>
      <a:accent6>
        <a:srgbClr val="7F1E5E"/>
      </a:accent6>
      <a:hlink>
        <a:srgbClr val="0099DD"/>
      </a:hlink>
      <a:folHlink>
        <a:srgbClr val="005386"/>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a:gsLst>
            <a:gs pos="50000">
              <a:schemeClr val="accent2">
                <a:lumMod val="80000"/>
              </a:schemeClr>
            </a:gs>
            <a:gs pos="100000">
              <a:schemeClr val="accent2"/>
            </a:gs>
            <a:gs pos="0">
              <a:schemeClr val="accent1"/>
            </a:gs>
          </a:gsLst>
          <a:lin ang="2700000" scaled="1"/>
        </a:gradFill>
        <a:ln>
          <a:noFill/>
        </a:ln>
        <a:effectLst/>
      </a:spPr>
      <a:bodyPr rtlCol="0" anchor="ctr"/>
      <a:lstStyle>
        <a:defPPr algn="ctr">
          <a:defRPr>
            <a:solidFill>
              <a:schemeClr val="lt1"/>
            </a:solidFill>
          </a:defRPr>
        </a:defPPr>
      </a:lstStyle>
      <a:style>
        <a:lnRef idx="1">
          <a:schemeClr val="accent1"/>
        </a:lnRef>
        <a:fillRef idx="3">
          <a:schemeClr val="accent1"/>
        </a:fillRef>
        <a:effectRef idx="2">
          <a:schemeClr val="accent1"/>
        </a:effectRef>
        <a:fontRef idx="minor">
          <a:schemeClr val="lt1"/>
        </a:fontRef>
      </a:style>
    </a:spDef>
    <a:lnDef>
      <a:spPr>
        <a:ln w="28575">
          <a:solidFill>
            <a:schemeClr val="tx1">
              <a:lumMod val="20000"/>
              <a:lumOff val="80000"/>
            </a:schemeClr>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sz="2400" dirty="0" smtClean="0"/>
        </a:defPPr>
      </a:lstStyle>
    </a:txDef>
  </a:objectDefaults>
  <a:extraClrSchemeLst/>
  <a:custClrLst>
    <a:custClr name="Gold">
      <a:srgbClr val="F1B52C"/>
    </a:custClr>
    <a:custClr name="Dark Gold">
      <a:srgbClr val="CE6D28"/>
    </a:custClr>
  </a:custClrLst>
  <a:extLst>
    <a:ext uri="{05A4C25C-085E-4340-85A3-A5531E510DB2}">
      <thm15:themeFamily xmlns:thm15="http://schemas.microsoft.com/office/thememl/2012/main" name="Flex_PowerPoint_Light Template_02.pptx" id="{1695BFC0-3F7A-4820-9526-7ADBA0AD2ED4}" vid="{C3AA712B-B16B-45E6-977B-0AFE04029656}"/>
    </a:ext>
  </a:extLst>
</a:theme>
</file>

<file path=ppt/theme/theme4.xml><?xml version="1.0" encoding="utf-8"?>
<a:theme xmlns:a="http://schemas.openxmlformats.org/drawingml/2006/main" name="Office Theme">
  <a:themeElements>
    <a:clrScheme name="Flex 2020">
      <a:dk1>
        <a:srgbClr val="333333"/>
      </a:dk1>
      <a:lt1>
        <a:srgbClr val="FFFFFF"/>
      </a:lt1>
      <a:dk2>
        <a:srgbClr val="949494"/>
      </a:dk2>
      <a:lt2>
        <a:srgbClr val="DEDEDE"/>
      </a:lt2>
      <a:accent1>
        <a:srgbClr val="005386"/>
      </a:accent1>
      <a:accent2>
        <a:srgbClr val="0099DD"/>
      </a:accent2>
      <a:accent3>
        <a:srgbClr val="82BC00"/>
      </a:accent3>
      <a:accent4>
        <a:srgbClr val="006332"/>
      </a:accent4>
      <a:accent5>
        <a:srgbClr val="F1B52C"/>
      </a:accent5>
      <a:accent6>
        <a:srgbClr val="CE6D28"/>
      </a:accent6>
      <a:hlink>
        <a:srgbClr val="0099DD"/>
      </a:hlink>
      <a:folHlink>
        <a:srgbClr val="005386"/>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Flex 2020">
      <a:dk1>
        <a:srgbClr val="333333"/>
      </a:dk1>
      <a:lt1>
        <a:srgbClr val="FFFFFF"/>
      </a:lt1>
      <a:dk2>
        <a:srgbClr val="949494"/>
      </a:dk2>
      <a:lt2>
        <a:srgbClr val="DEDEDE"/>
      </a:lt2>
      <a:accent1>
        <a:srgbClr val="005386"/>
      </a:accent1>
      <a:accent2>
        <a:srgbClr val="0099DD"/>
      </a:accent2>
      <a:accent3>
        <a:srgbClr val="82BC00"/>
      </a:accent3>
      <a:accent4>
        <a:srgbClr val="006332"/>
      </a:accent4>
      <a:accent5>
        <a:srgbClr val="F1B52C"/>
      </a:accent5>
      <a:accent6>
        <a:srgbClr val="CE6D28"/>
      </a:accent6>
      <a:hlink>
        <a:srgbClr val="0099DD"/>
      </a:hlink>
      <a:folHlink>
        <a:srgbClr val="005386"/>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A66D49455BC784CBB30E5A38D0C0F0B" ma:contentTypeVersion="21" ma:contentTypeDescription="Create a new document." ma:contentTypeScope="" ma:versionID="9b7d55e7a6b82d2a98f31352f35dadc9">
  <xsd:schema xmlns:xsd="http://www.w3.org/2001/XMLSchema" xmlns:xs="http://www.w3.org/2001/XMLSchema" xmlns:p="http://schemas.microsoft.com/office/2006/metadata/properties" xmlns:ns2="19c70fe2-3e24-469a-beb5-0d5ca7da98c8" xmlns:ns3="cd6d12a7-0c13-4084-bcb7-5fbea3de21a8" xmlns:ns4="5d8b3a81-e236-41bd-8990-9860ca944ef0" targetNamespace="http://schemas.microsoft.com/office/2006/metadata/properties" ma:root="true" ma:fieldsID="e3842a54d8ee5d803a9a99d2b8571004" ns2:_="" ns3:_="" ns4:_="">
    <xsd:import namespace="19c70fe2-3e24-469a-beb5-0d5ca7da98c8"/>
    <xsd:import namespace="cd6d12a7-0c13-4084-bcb7-5fbea3de21a8"/>
    <xsd:import namespace="5d8b3a81-e236-41bd-8990-9860ca944ef0"/>
    <xsd:element name="properties">
      <xsd:complexType>
        <xsd:sequence>
          <xsd:element name="documentManagement">
            <xsd:complexType>
              <xsd:all>
                <xsd:element ref="ns2:TaxKeywordTaxHTField" minOccurs="0"/>
                <xsd:element ref="ns3:TaxCatchAll" minOccurs="0"/>
                <xsd:element ref="ns4:VSM" minOccurs="0"/>
                <xsd:element ref="ns4:Features" minOccurs="0"/>
                <xsd:element ref="ns4:Vertical" minOccurs="0"/>
                <xsd:element ref="ns4:Super_x0020_feature" minOccurs="0"/>
                <xsd:element ref="ns4:Function_x0020_Groups" minOccurs="0"/>
                <xsd:element ref="ns4:BP_x0020_Types" minOccurs="0"/>
                <xsd:element ref="ns4:MediaServiceMetadata" minOccurs="0"/>
                <xsd:element ref="ns4:MediaServiceFastMetadata" minOccurs="0"/>
                <xsd:element ref="ns2:SharedWithUsers" minOccurs="0"/>
                <xsd:element ref="ns2:SharedWithDetail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c70fe2-3e24-469a-beb5-0d5ca7da98c8" elementFormDefault="qualified">
    <xsd:import namespace="http://schemas.microsoft.com/office/2006/documentManagement/types"/>
    <xsd:import namespace="http://schemas.microsoft.com/office/infopath/2007/PartnerControls"/>
    <xsd:element name="TaxKeywordTaxHTField" ma:index="6" nillable="true" ma:taxonomy="true" ma:internalName="TaxKeywordTaxHTField" ma:taxonomyFieldName="TaxKeyword" ma:displayName="Enterprise Keywords" ma:fieldId="{23f27201-bee3-471e-b2e7-b64fd8b7ca38}" ma:taxonomyMulti="true" ma:sspId="80102068-9c90-4286-99c1-cd9f6fbf3451" ma:termSetId="00000000-0000-0000-0000-000000000000" ma:anchorId="00000000-0000-0000-0000-000000000000" ma:open="true" ma:isKeyword="true">
      <xsd:complexType>
        <xsd:sequence>
          <xsd:element ref="pc:Terms" minOccurs="0" maxOccurs="1"/>
        </xsd:sequence>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6d12a7-0c13-4084-bcb7-5fbea3de21a8" elementFormDefault="qualified">
    <xsd:import namespace="http://schemas.microsoft.com/office/2006/documentManagement/types"/>
    <xsd:import namespace="http://schemas.microsoft.com/office/infopath/2007/PartnerControls"/>
    <xsd:element name="TaxCatchAll" ma:index="7" nillable="true" ma:displayName="Taxonomy Catch All Column" ma:hidden="true" ma:list="{bb454c55-163b-450e-9d5a-3e6734a29b6a}" ma:internalName="TaxCatchAll" ma:showField="CatchAllData" ma:web="19c70fe2-3e24-469a-beb5-0d5ca7da98c8">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5d8b3a81-e236-41bd-8990-9860ca944ef0" elementFormDefault="qualified">
    <xsd:import namespace="http://schemas.microsoft.com/office/2006/documentManagement/types"/>
    <xsd:import namespace="http://schemas.microsoft.com/office/infopath/2007/PartnerControls"/>
    <xsd:element name="VSM" ma:index="8" nillable="true" ma:displayName="VSM" ma:description="Type of process step" ma:indexed="true" ma:internalName="VSM" ma:readOnly="false">
      <xsd:simpleType>
        <xsd:restriction base="dms:Text">
          <xsd:maxLength value="255"/>
        </xsd:restriction>
      </xsd:simpleType>
    </xsd:element>
    <xsd:element name="Features" ma:index="9" nillable="true" ma:displayName="Features" ma:default="Scheduling" ma:description="Type of special features" ma:internalName="Features" ma:readOnly="false">
      <xsd:complexType>
        <xsd:complexContent>
          <xsd:extension base="dms:MultiChoice">
            <xsd:sequence>
              <xsd:element name="Value" maxOccurs="unbounded" minOccurs="0" nillable="true">
                <xsd:simpleType>
                  <xsd:restriction base="dms:Choice">
                    <xsd:enumeration value="Scheduling"/>
                    <xsd:enumeration value="on time delivery"/>
                    <xsd:enumeration value="truck system"/>
                    <xsd:enumeration value="warehouse locationing"/>
                    <xsd:enumeration value="ePPS"/>
                    <xsd:enumeration value="Smart Planning"/>
                    <xsd:enumeration value="Material control"/>
                  </xsd:restriction>
                </xsd:simpleType>
              </xsd:element>
            </xsd:sequence>
          </xsd:extension>
        </xsd:complexContent>
      </xsd:complexType>
    </xsd:element>
    <xsd:element name="Vertical" ma:index="10" nillable="true" ma:displayName="Vertical" ma:description="global program" ma:internalName="Vertical" ma:readOnly="false">
      <xsd:simpleType>
        <xsd:restriction base="dms:Text">
          <xsd:maxLength value="255"/>
        </xsd:restriction>
      </xsd:simpleType>
    </xsd:element>
    <xsd:element name="Super_x0020_feature" ma:index="11" nillable="true" ma:displayName="Featuring" ma:description="BP key highlights" ma:internalName="Super_x0020_feature" ma:readOnly="false">
      <xsd:complexType>
        <xsd:complexContent>
          <xsd:extension base="dms:MultiChoice">
            <xsd:sequence>
              <xsd:element name="Value" maxOccurs="unbounded" minOccurs="0" nillable="true">
                <xsd:simpleType>
                  <xsd:restriction base="dms:Choice">
                    <xsd:enumeration value="AGV - smart material handling"/>
                    <xsd:enumeration value="Auto process / control"/>
                    <xsd:enumeration value="BaaN /FlexFlow"/>
                    <xsd:enumeration value="Change over / multi profiles"/>
                    <xsd:enumeration value="Dashboard / visual management"/>
                    <xsd:enumeration value="KOI - performance management"/>
                    <xsd:enumeration value="Resource efficiency"/>
                    <xsd:enumeration value="SPC / Poka yoke"/>
                    <xsd:enumeration value="Others"/>
                  </xsd:restriction>
                </xsd:simpleType>
              </xsd:element>
            </xsd:sequence>
          </xsd:extension>
        </xsd:complexContent>
      </xsd:complexType>
    </xsd:element>
    <xsd:element name="Function_x0020_Groups" ma:index="12" nillable="true" ma:displayName="Function Groups" ma:default="Assembly (Backend)" ma:description="Similar functioning group or VSM group&#10;" ma:internalName="Function_x0020_Groups" ma:readOnly="false">
      <xsd:complexType>
        <xsd:complexContent>
          <xsd:extension base="dms:MultiChoice">
            <xsd:sequence>
              <xsd:element name="Value" maxOccurs="unbounded" minOccurs="0" nillable="true">
                <xsd:simpleType>
                  <xsd:restriction base="dms:Choice">
                    <xsd:enumeration value="Assembly (Backend)"/>
                    <xsd:enumeration value="Assembly (Front)"/>
                    <xsd:enumeration value="Inspection / AOI / 5dX"/>
                    <xsd:enumeration value="Material / Material handling"/>
                    <xsd:enumeration value="Paste printing"/>
                    <xsd:enumeration value="Reflow / wave / oven"/>
                    <xsd:enumeration value="Rework / Debug / Offline"/>
                    <xsd:enumeration value="SMT / placement"/>
                    <xsd:enumeration value="Test"/>
                    <xsd:enumeration value="Others"/>
                  </xsd:restriction>
                </xsd:simpleType>
              </xsd:element>
            </xsd:sequence>
          </xsd:extension>
        </xsd:complexContent>
      </xsd:complexType>
    </xsd:element>
    <xsd:element name="BP_x0020_Types" ma:index="14" nillable="true" ma:displayName="BP Types" ma:default="Asia BP" ma:description="BP categories according to KPO guidelines&#10;" ma:format="Dropdown" ma:internalName="BP_x0020_Types">
      <xsd:complexType>
        <xsd:complexContent>
          <xsd:extension base="dms:MultiChoice">
            <xsd:sequence>
              <xsd:element name="Value" maxOccurs="unbounded" minOccurs="0" nillable="true">
                <xsd:simpleType>
                  <xsd:restriction base="dms:Choice">
                    <xsd:enumeration value="Asia BP"/>
                    <xsd:enumeration value="Customer Account Must Do"/>
                    <xsd:enumeration value="GBE Awarded"/>
                    <xsd:enumeration value="Global Must Do"/>
                    <xsd:enumeration value="Regional / Segment Must Do"/>
                    <xsd:enumeration value="Site Must Do"/>
                  </xsd:restriction>
                </xsd:simpleType>
              </xsd:element>
            </xsd:sequence>
          </xsd:extension>
        </xsd:complexContent>
      </xsd:complexType>
    </xsd:element>
    <xsd:element name="MediaServiceMetadata" ma:index="17" nillable="true" ma:displayName="MediaServiceMetadata" ma:hidden="true" ma:internalName="MediaServiceMetadata" ma:readOnly="true">
      <xsd:simpleType>
        <xsd:restriction base="dms:Note"/>
      </xsd:simpleType>
    </xsd:element>
    <xsd:element name="MediaServiceFastMetadata" ma:index="18" nillable="true" ma:displayName="MediaServiceFastMetadata" ma:hidden="true" ma:internalName="MediaServiceFastMetadata" ma:readOnly="true">
      <xsd:simpleType>
        <xsd:restriction base="dms:Note"/>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5"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19c70fe2-3e24-469a-beb5-0d5ca7da98c8">
      <UserInfo>
        <DisplayName>Manu Sadashivaiah</DisplayName>
        <AccountId>9351</AccountId>
        <AccountType/>
      </UserInfo>
      <UserInfo>
        <DisplayName>Cesar Lopez Clemente</DisplayName>
        <AccountId>34049</AccountId>
        <AccountType/>
      </UserInfo>
      <UserInfo>
        <DisplayName>Attila Gal</DisplayName>
        <AccountId>9362</AccountId>
        <AccountType/>
      </UserInfo>
      <UserInfo>
        <DisplayName>Paul van Leeuwen</DisplayName>
        <AccountId>38509</AccountId>
        <AccountType/>
      </UserInfo>
      <UserInfo>
        <DisplayName>Karolliny Teixeira</DisplayName>
        <AccountId>22541</AccountId>
        <AccountType/>
      </UserInfo>
      <UserInfo>
        <DisplayName>Orli Holdstein</DisplayName>
        <AccountId>1752</AccountId>
        <AccountType/>
      </UserInfo>
      <UserInfo>
        <DisplayName>Danford Zhao</DisplayName>
        <AccountId>1838</AccountId>
        <AccountType/>
      </UserInfo>
      <UserInfo>
        <DisplayName>Alan Cheng Pei Kiam</DisplayName>
        <AccountId>43798</AccountId>
        <AccountType/>
      </UserInfo>
      <UserInfo>
        <DisplayName>Thays Oliveira(MNS)</DisplayName>
        <AccountId>3035</AccountId>
        <AccountType/>
      </UserInfo>
      <UserInfo>
        <DisplayName>Freda Foo Choon Ying</DisplayName>
        <AccountId>7060</AccountId>
        <AccountType/>
      </UserInfo>
      <UserInfo>
        <DisplayName>Rajasubramoniam Chinnathurai</DisplayName>
        <AccountId>47170</AccountId>
        <AccountType/>
      </UserInfo>
    </SharedWithUsers>
    <Function_x0020_Groups xmlns="5d8b3a81-e236-41bd-8990-9860ca944ef0">
      <Value>Test</Value>
      <Value>Inspection / AOI / 5dX</Value>
    </Function_x0020_Groups>
    <VSM xmlns="5d8b3a81-e236-41bd-8990-9860ca944ef0" xsi:nil="true"/>
    <Vertical xmlns="5d8b3a81-e236-41bd-8990-9860ca944ef0" xsi:nil="true"/>
    <Super_x0020_feature xmlns="5d8b3a81-e236-41bd-8990-9860ca944ef0">
      <Value>Resource efficiency</Value>
      <Value>KOI - performance management</Value>
    </Super_x0020_feature>
    <TaxCatchAll xmlns="cd6d12a7-0c13-4084-bcb7-5fbea3de21a8" xsi:nil="true"/>
    <TaxKeywordTaxHTField xmlns="19c70fe2-3e24-469a-beb5-0d5ca7da98c8">
      <Terms xmlns="http://schemas.microsoft.com/office/infopath/2007/PartnerControls"/>
    </TaxKeywordTaxHTField>
    <BP_x0020_Types xmlns="5d8b3a81-e236-41bd-8990-9860ca944ef0">
      <Value>Asia BP</Value>
    </BP_x0020_Types>
    <Features xmlns="5d8b3a81-e236-41bd-8990-9860ca944ef0">
      <Value>Scheduling</Value>
    </Features>
  </documentManagement>
</p:properties>
</file>

<file path=customXml/itemProps1.xml><?xml version="1.0" encoding="utf-8"?>
<ds:datastoreItem xmlns:ds="http://schemas.openxmlformats.org/officeDocument/2006/customXml" ds:itemID="{8894F249-80EF-4743-9B6A-405EB33894B0}">
  <ds:schemaRefs>
    <ds:schemaRef ds:uri="http://schemas.microsoft.com/sharepoint/v3/contenttype/forms"/>
  </ds:schemaRefs>
</ds:datastoreItem>
</file>

<file path=customXml/itemProps2.xml><?xml version="1.0" encoding="utf-8"?>
<ds:datastoreItem xmlns:ds="http://schemas.openxmlformats.org/officeDocument/2006/customXml" ds:itemID="{DFDE089B-95F8-4931-8994-31C2C7096C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c70fe2-3e24-469a-beb5-0d5ca7da98c8"/>
    <ds:schemaRef ds:uri="cd6d12a7-0c13-4084-bcb7-5fbea3de21a8"/>
    <ds:schemaRef ds:uri="5d8b3a81-e236-41bd-8990-9860ca944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BC509FA-993C-4490-BF5C-29B417E92CFC}">
  <ds:schemaRefs>
    <ds:schemaRef ds:uri="http://schemas.microsoft.com/office/2006/metadata/properties"/>
    <ds:schemaRef ds:uri="http://schemas.microsoft.com/office/infopath/2007/PartnerControls"/>
    <ds:schemaRef ds:uri="4e606e9f-d8f0-4812-9d87-df567e4e4081"/>
    <ds:schemaRef ds:uri="19c70fe2-3e24-469a-beb5-0d5ca7da98c8"/>
    <ds:schemaRef ds:uri="5d8b3a81-e236-41bd-8990-9860ca944ef0"/>
    <ds:schemaRef ds:uri="cd6d12a7-0c13-4084-bcb7-5fbea3de21a8"/>
  </ds:schemaRefs>
</ds:datastoreItem>
</file>

<file path=docProps/app.xml><?xml version="1.0" encoding="utf-8"?>
<Properties xmlns="http://schemas.openxmlformats.org/officeDocument/2006/extended-properties" xmlns:vt="http://schemas.openxmlformats.org/officeDocument/2006/docPropsVTypes">
  <TotalTime>21712</TotalTime>
  <Words>1454</Words>
  <Application>Microsoft Office PowerPoint</Application>
  <PresentationFormat>Custom</PresentationFormat>
  <Paragraphs>299</Paragraphs>
  <Slides>22</Slides>
  <Notes>11</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22</vt:i4>
      </vt:variant>
    </vt:vector>
  </HeadingPairs>
  <TitlesOfParts>
    <vt:vector size="30" baseType="lpstr">
      <vt:lpstr>ＭＳ Ｐゴシック</vt:lpstr>
      <vt:lpstr>Abadi</vt:lpstr>
      <vt:lpstr>Arial</vt:lpstr>
      <vt:lpstr>Calibri</vt:lpstr>
      <vt:lpstr>Century Gothic</vt:lpstr>
      <vt:lpstr>Flex - Light 2020 Template</vt:lpstr>
      <vt:lpstr>1_Flex_template_3.0</vt:lpstr>
      <vt:lpstr>4_Flex - Light 2020 Template</vt:lpstr>
      <vt:lpstr>AOI AI</vt:lpstr>
      <vt:lpstr>Background / Objectives:</vt:lpstr>
      <vt:lpstr>Team Members</vt:lpstr>
      <vt:lpstr>PowerPoint Presentation</vt:lpstr>
      <vt:lpstr>PowerPoint Presentation</vt:lpstr>
      <vt:lpstr>PowerPoint Presentation</vt:lpstr>
      <vt:lpstr>Machine Learning Training Process</vt:lpstr>
      <vt:lpstr>PowerPoint Presentation</vt:lpstr>
      <vt:lpstr>BP Details</vt:lpstr>
      <vt:lpstr>BP Details</vt:lpstr>
      <vt:lpstr>BP Details</vt:lpstr>
      <vt:lpstr>BP Details</vt:lpstr>
      <vt:lpstr>BP Details</vt:lpstr>
      <vt:lpstr>Implement KY AOI Automation Detail</vt:lpstr>
      <vt:lpstr>Implement ViTrox AOI Automation Detail</vt:lpstr>
      <vt:lpstr>Line AI Accuracy </vt:lpstr>
      <vt:lpstr>PowerPoint Presentation</vt:lpstr>
      <vt:lpstr>PowerPoint Presentation</vt:lpstr>
      <vt:lpstr>PowerPoint Presentation</vt:lpstr>
      <vt:lpstr>Contact for Yokoten</vt:lpstr>
      <vt:lpstr>Q&amp;A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Digitization of Issue Tracker to Improve Governance of GYAT Meeting</dc:title>
  <dc:creator>CL Yeoh</dc:creator>
  <cp:lastModifiedBy>Yian Xing Jian</cp:lastModifiedBy>
  <cp:revision>496</cp:revision>
  <dcterms:created xsi:type="dcterms:W3CDTF">2020-11-23T07:10:44Z</dcterms:created>
  <dcterms:modified xsi:type="dcterms:W3CDTF">2024-09-13T04:56:51Z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0x0101000A66D49455BC784CBB30E5A38D0C0F0B</vt:lpwstr>
  </property>
  <property fmtid="{D5CDD505-2E9C-101B-9397-08002B2CF9AE}" pid="3" name="TaxKeyword">
    <vt:lpwstr/>
  </property>
</Properties>
</file>